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2" r:id="rId5"/>
    <p:sldId id="268" r:id="rId6"/>
    <p:sldId id="261" r:id="rId7"/>
    <p:sldId id="263" r:id="rId8"/>
    <p:sldId id="264" r:id="rId9"/>
    <p:sldId id="26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25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A4DB9-6005-465C-A60D-D6D43D27CEB7}" type="datetimeFigureOut">
              <a:rPr lang="en-US" smtClean="0"/>
              <a:t>10/18/2018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DFE6C-B43F-42B8-81D1-5C586A7FF66C}" type="slidenum">
              <a:rPr lang="en-US" smtClean="0"/>
              <a:t>‹#›</a:t>
            </a:fld>
            <a:endParaRPr lang="en-US" dirty="0"/>
          </a:p>
        </p:txBody>
      </p:sp>
    </p:spTree>
    <p:extLst>
      <p:ext uri="{BB962C8B-B14F-4D97-AF65-F5344CB8AC3E}">
        <p14:creationId xmlns:p14="http://schemas.microsoft.com/office/powerpoint/2010/main" val="383608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rPr>
              <a:t>Garrett College Staff, Administration and Board</a:t>
            </a: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rPr>
              <a:t>Agency and community representatives</a:t>
            </a: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rPr>
              <a:t>Local community participants</a:t>
            </a:r>
          </a:p>
          <a:p>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3</a:t>
            </a:fld>
            <a:endParaRPr lang="en-US" dirty="0"/>
          </a:p>
        </p:txBody>
      </p:sp>
    </p:spTree>
    <p:extLst>
      <p:ext uri="{BB962C8B-B14F-4D97-AF65-F5344CB8AC3E}">
        <p14:creationId xmlns:p14="http://schemas.microsoft.com/office/powerpoint/2010/main" val="194797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Background check has always been required (criminal/court records &amp; social media search)</a:t>
            </a:r>
          </a:p>
          <a:p>
            <a:pPr lvl="0"/>
            <a:r>
              <a:rPr lang="en-US" sz="1200" kern="1200" dirty="0" smtClean="0">
                <a:solidFill>
                  <a:schemeClr val="tx1"/>
                </a:solidFill>
                <a:effectLst/>
                <a:latin typeface="+mn-lt"/>
                <a:ea typeface="+mn-ea"/>
                <a:cs typeface="+mn-cs"/>
              </a:rPr>
              <a:t>New requirements for living on campus (minimum GPA, floor score on placement test)</a:t>
            </a:r>
          </a:p>
          <a:p>
            <a:pPr lvl="0"/>
            <a:r>
              <a:rPr lang="en-US" sz="1200" kern="1200" dirty="0" smtClean="0">
                <a:solidFill>
                  <a:schemeClr val="tx1"/>
                </a:solidFill>
                <a:effectLst/>
                <a:latin typeface="+mn-lt"/>
                <a:ea typeface="+mn-ea"/>
                <a:cs typeface="+mn-cs"/>
              </a:rPr>
              <a:t>Garrett Hall improvements (painting, carpet), Laker Hall improvements (new couches, painting)</a:t>
            </a:r>
          </a:p>
          <a:p>
            <a:pPr lvl="0"/>
            <a:r>
              <a:rPr lang="en-US" sz="1200" kern="1200" dirty="0" smtClean="0">
                <a:solidFill>
                  <a:schemeClr val="tx1"/>
                </a:solidFill>
                <a:effectLst/>
                <a:latin typeface="+mn-lt"/>
                <a:ea typeface="+mn-ea"/>
                <a:cs typeface="+mn-cs"/>
              </a:rPr>
              <a:t>IT improvements with funding from ARC grant</a:t>
            </a:r>
          </a:p>
          <a:p>
            <a:pPr lvl="0"/>
            <a:r>
              <a:rPr lang="en-US" sz="1200" kern="1200" dirty="0" smtClean="0">
                <a:solidFill>
                  <a:schemeClr val="tx1"/>
                </a:solidFill>
                <a:effectLst/>
                <a:latin typeface="+mn-lt"/>
                <a:ea typeface="+mn-ea"/>
                <a:cs typeface="+mn-cs"/>
              </a:rPr>
              <a:t>Advisor in Residence – focus on academic success, tutoring </a:t>
            </a:r>
          </a:p>
          <a:p>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4</a:t>
            </a:fld>
            <a:endParaRPr lang="en-US" dirty="0"/>
          </a:p>
        </p:txBody>
      </p:sp>
    </p:spTree>
    <p:extLst>
      <p:ext uri="{BB962C8B-B14F-4D97-AF65-F5344CB8AC3E}">
        <p14:creationId xmlns:p14="http://schemas.microsoft.com/office/powerpoint/2010/main" val="159259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Fall of 2017, College updated its Student Code of Conduct to include a more extensive focus on off-campus behavior to address concerning behaviors that had been reported in the past. The College works closely with property managers and landlords to have an idea of where students are living off campus</a:t>
            </a:r>
            <a:r>
              <a:rPr lang="en-US" baseline="0" dirty="0" smtClean="0"/>
              <a:t> and working with local law enforcement to address any concerns. Off-campus students are emailed at the beginning of each semester reminders about being a successful community member.</a:t>
            </a:r>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5</a:t>
            </a:fld>
            <a:endParaRPr lang="en-US" dirty="0"/>
          </a:p>
        </p:txBody>
      </p:sp>
    </p:spTree>
    <p:extLst>
      <p:ext uri="{BB962C8B-B14F-4D97-AF65-F5344CB8AC3E}">
        <p14:creationId xmlns:p14="http://schemas.microsoft.com/office/powerpoint/2010/main" val="139508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6</a:t>
            </a:fld>
            <a:endParaRPr lang="en-US" dirty="0"/>
          </a:p>
        </p:txBody>
      </p:sp>
    </p:spTree>
    <p:extLst>
      <p:ext uri="{BB962C8B-B14F-4D97-AF65-F5344CB8AC3E}">
        <p14:creationId xmlns:p14="http://schemas.microsoft.com/office/powerpoint/2010/main" val="266808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College has teamed up with the Maryland State Highway Administration to increase its pedestrian safety</a:t>
            </a:r>
            <a:r>
              <a:rPr lang="en-US" baseline="0" dirty="0" smtClean="0"/>
              <a:t> campaign efforts. The SHA provides the College with a variety of materials to use throughout the year for education and awareness programming. Additionally, the College is working with a variety of community partners to explore opportunities to install a walking trail on and near campus that will aid in safety efforts.</a:t>
            </a:r>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7</a:t>
            </a:fld>
            <a:endParaRPr lang="en-US" dirty="0"/>
          </a:p>
        </p:txBody>
      </p:sp>
    </p:spTree>
    <p:extLst>
      <p:ext uri="{BB962C8B-B14F-4D97-AF65-F5344CB8AC3E}">
        <p14:creationId xmlns:p14="http://schemas.microsoft.com/office/powerpoint/2010/main" val="149421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6FDFE6C-B43F-42B8-81D1-5C586A7FF66C}" type="slidenum">
              <a:rPr lang="en-US" smtClean="0"/>
              <a:t>8</a:t>
            </a:fld>
            <a:endParaRPr lang="en-US" dirty="0"/>
          </a:p>
        </p:txBody>
      </p:sp>
    </p:spTree>
    <p:extLst>
      <p:ext uri="{BB962C8B-B14F-4D97-AF65-F5344CB8AC3E}">
        <p14:creationId xmlns:p14="http://schemas.microsoft.com/office/powerpoint/2010/main" val="357125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rPr>
              <a:t>Community Partnerships</a:t>
            </a: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rPr>
              <a:t>K-12</a:t>
            </a: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rPr>
              <a:t>SING</a:t>
            </a: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rPr>
              <a:t>Chamber of Commerce</a:t>
            </a: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rPr>
              <a:t>Service projects</a:t>
            </a: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rPr>
              <a:t>Capital Projects – STEM and CEPAC</a:t>
            </a: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rPr>
              <a:t>Key Calendar Dates - handout</a:t>
            </a:r>
          </a:p>
          <a:p>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9</a:t>
            </a:fld>
            <a:endParaRPr lang="en-US" dirty="0"/>
          </a:p>
        </p:txBody>
      </p:sp>
    </p:spTree>
    <p:extLst>
      <p:ext uri="{BB962C8B-B14F-4D97-AF65-F5344CB8AC3E}">
        <p14:creationId xmlns:p14="http://schemas.microsoft.com/office/powerpoint/2010/main" val="177736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DFE6C-B43F-42B8-81D1-5C586A7FF66C}" type="slidenum">
              <a:rPr lang="en-US" smtClean="0"/>
              <a:t>10</a:t>
            </a:fld>
            <a:endParaRPr lang="en-US" dirty="0"/>
          </a:p>
        </p:txBody>
      </p:sp>
    </p:spTree>
    <p:extLst>
      <p:ext uri="{BB962C8B-B14F-4D97-AF65-F5344CB8AC3E}">
        <p14:creationId xmlns:p14="http://schemas.microsoft.com/office/powerpoint/2010/main" val="323889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378510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209777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108301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39647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188813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409066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64725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99697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33605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336603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BE942-5E97-4277-B3B9-AD8D6104CF34}"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5166B-36EA-4958-ADAB-A42890AB5F2F}" type="slidenum">
              <a:rPr lang="en-US" smtClean="0"/>
              <a:t>‹#›</a:t>
            </a:fld>
            <a:endParaRPr lang="en-US" dirty="0"/>
          </a:p>
        </p:txBody>
      </p:sp>
    </p:spTree>
    <p:extLst>
      <p:ext uri="{BB962C8B-B14F-4D97-AF65-F5344CB8AC3E}">
        <p14:creationId xmlns:p14="http://schemas.microsoft.com/office/powerpoint/2010/main" val="241528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2000" t="-2000" r="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BE942-5E97-4277-B3B9-AD8D6104CF34}" type="datetimeFigureOut">
              <a:rPr lang="en-US" smtClean="0"/>
              <a:t>10/18/2018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5166B-36EA-4958-ADAB-A42890AB5F2F}" type="slidenum">
              <a:rPr lang="en-US" smtClean="0"/>
              <a:t>‹#›</a:t>
            </a:fld>
            <a:endParaRPr lang="en-US" dirty="0"/>
          </a:p>
        </p:txBody>
      </p:sp>
    </p:spTree>
    <p:extLst>
      <p:ext uri="{BB962C8B-B14F-4D97-AF65-F5344CB8AC3E}">
        <p14:creationId xmlns:p14="http://schemas.microsoft.com/office/powerpoint/2010/main" val="36745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ecurity@garrettcollege.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glow rad="127000">
                    <a:schemeClr val="accent1"/>
                  </a:glow>
                </a:effectLst>
              </a:rPr>
              <a:t>Community Update</a:t>
            </a:r>
            <a:endParaRPr lang="en-US" dirty="0">
              <a:solidFill>
                <a:schemeClr val="tx1">
                  <a:alpha val="0"/>
                </a:schemeClr>
              </a:solidFill>
              <a:effectLst>
                <a:glow rad="127000">
                  <a:schemeClr val="accent1"/>
                </a:glow>
              </a:effectLst>
            </a:endParaRPr>
          </a:p>
        </p:txBody>
      </p:sp>
      <p:sp>
        <p:nvSpPr>
          <p:cNvPr id="3" name="Subtitle 2"/>
          <p:cNvSpPr>
            <a:spLocks noGrp="1"/>
          </p:cNvSpPr>
          <p:nvPr>
            <p:ph type="subTitle" idx="1"/>
          </p:nvPr>
        </p:nvSpPr>
        <p:spPr/>
        <p:txBody>
          <a:bodyPr/>
          <a:lstStyle/>
          <a:p>
            <a:r>
              <a:rPr lang="en-US" dirty="0" smtClean="0"/>
              <a:t>Informational Meeting</a:t>
            </a:r>
          </a:p>
          <a:p>
            <a:r>
              <a:rPr lang="en-US" dirty="0" smtClean="0"/>
              <a:t>Wednesday, August 22, 2018</a:t>
            </a:r>
          </a:p>
          <a:p>
            <a:r>
              <a:rPr lang="en-US" dirty="0" smtClean="0"/>
              <a:t>GIEC Room 111</a:t>
            </a:r>
            <a:endParaRPr lang="en-US" dirty="0"/>
          </a:p>
        </p:txBody>
      </p:sp>
    </p:spTree>
    <p:extLst>
      <p:ext uri="{BB962C8B-B14F-4D97-AF65-F5344CB8AC3E}">
        <p14:creationId xmlns:p14="http://schemas.microsoft.com/office/powerpoint/2010/main" val="400219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extBox 3"/>
          <p:cNvSpPr txBox="1"/>
          <p:nvPr/>
        </p:nvSpPr>
        <p:spPr>
          <a:xfrm>
            <a:off x="1028700" y="3200400"/>
            <a:ext cx="7086600" cy="769441"/>
          </a:xfrm>
          <a:prstGeom prst="rect">
            <a:avLst/>
          </a:prstGeom>
          <a:noFill/>
        </p:spPr>
        <p:txBody>
          <a:bodyPr wrap="square" rtlCol="0">
            <a:spAutoFit/>
          </a:bodyPr>
          <a:lstStyle/>
          <a:p>
            <a:pPr algn="ctr"/>
            <a:r>
              <a:rPr lang="en-US" sz="4400" dirty="0" smtClean="0"/>
              <a:t>THANK YOU FOR COMING!</a:t>
            </a:r>
            <a:endParaRPr lang="en-US" sz="4400" dirty="0"/>
          </a:p>
        </p:txBody>
      </p:sp>
    </p:spTree>
    <p:extLst>
      <p:ext uri="{BB962C8B-B14F-4D97-AF65-F5344CB8AC3E}">
        <p14:creationId xmlns:p14="http://schemas.microsoft.com/office/powerpoint/2010/main" val="70405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Introductions and Refreshments </a:t>
            </a:r>
            <a:r>
              <a:rPr lang="en-US" sz="1900" dirty="0" smtClean="0"/>
              <a:t>(Dr. Midcap; President)</a:t>
            </a:r>
          </a:p>
          <a:p>
            <a:r>
              <a:rPr lang="en-US" dirty="0" smtClean="0"/>
              <a:t>Residential Student Update </a:t>
            </a:r>
            <a:r>
              <a:rPr lang="en-US" sz="1900" dirty="0" smtClean="0"/>
              <a:t>(Director </a:t>
            </a:r>
            <a:r>
              <a:rPr lang="en-US" sz="1900" dirty="0" smtClean="0"/>
              <a:t>of Student Development)</a:t>
            </a:r>
          </a:p>
          <a:p>
            <a:pPr lvl="0"/>
            <a:r>
              <a:rPr lang="en-US" dirty="0" smtClean="0">
                <a:solidFill>
                  <a:prstClr val="black"/>
                </a:solidFill>
              </a:rPr>
              <a:t>Off-Campus Student Initiatives</a:t>
            </a:r>
            <a:r>
              <a:rPr lang="en-US" sz="1900" dirty="0" smtClean="0">
                <a:solidFill>
                  <a:prstClr val="black"/>
                </a:solidFill>
              </a:rPr>
              <a:t>(Shelley Menear; Coordinator of Safety, Security, and Compliance)</a:t>
            </a:r>
            <a:endParaRPr lang="en-US" sz="1900" dirty="0"/>
          </a:p>
          <a:p>
            <a:r>
              <a:rPr lang="en-US" dirty="0" smtClean="0"/>
              <a:t>Student Activity Initiatives </a:t>
            </a:r>
            <a:r>
              <a:rPr lang="en-US" sz="1900" dirty="0" smtClean="0"/>
              <a:t>(Brandon Jackson; Student Activities Manager)</a:t>
            </a:r>
          </a:p>
          <a:p>
            <a:r>
              <a:rPr lang="en-US" sz="3000" dirty="0" smtClean="0"/>
              <a:t>Pedestrian Safety Initiatives </a:t>
            </a:r>
            <a:r>
              <a:rPr lang="en-US" sz="1800" dirty="0" smtClean="0"/>
              <a:t>(Shelley Menear; Coordinator of Safety, Security, and Compliance)</a:t>
            </a:r>
          </a:p>
          <a:p>
            <a:pPr lvl="0"/>
            <a:r>
              <a:rPr lang="en-US" sz="3000" dirty="0" smtClean="0"/>
              <a:t>Reporting Mechanisms </a:t>
            </a:r>
            <a:r>
              <a:rPr lang="en-US" sz="1800" dirty="0">
                <a:solidFill>
                  <a:prstClr val="black"/>
                </a:solidFill>
              </a:rPr>
              <a:t>(Shelley Menear; Coordinator of Safety, Security, and Compliance)</a:t>
            </a:r>
          </a:p>
          <a:p>
            <a:r>
              <a:rPr lang="en-US" sz="3000" dirty="0" smtClean="0"/>
              <a:t>Other Items </a:t>
            </a:r>
            <a:r>
              <a:rPr lang="en-US" sz="1900" dirty="0">
                <a:solidFill>
                  <a:prstClr val="black"/>
                </a:solidFill>
              </a:rPr>
              <a:t>(Dr. Midcap; President</a:t>
            </a:r>
            <a:r>
              <a:rPr lang="en-US" sz="1900" dirty="0" smtClean="0">
                <a:solidFill>
                  <a:prstClr val="black"/>
                </a:solidFill>
              </a:rPr>
              <a:t>)</a:t>
            </a:r>
          </a:p>
          <a:p>
            <a:r>
              <a:rPr lang="en-US" sz="3000" dirty="0" smtClean="0">
                <a:solidFill>
                  <a:prstClr val="black"/>
                </a:solidFill>
              </a:rPr>
              <a:t>Questions</a:t>
            </a:r>
            <a:endParaRPr lang="en-US" sz="3000" dirty="0" smtClean="0"/>
          </a:p>
        </p:txBody>
      </p:sp>
    </p:spTree>
    <p:extLst>
      <p:ext uri="{BB962C8B-B14F-4D97-AF65-F5344CB8AC3E}">
        <p14:creationId xmlns:p14="http://schemas.microsoft.com/office/powerpoint/2010/main" val="191919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a:p>
          <a:p>
            <a:pPr marL="0" indent="0">
              <a:buNone/>
            </a:pPr>
            <a:r>
              <a:rPr lang="en-US" sz="4800" dirty="0" smtClean="0"/>
              <a:t>Please introduce yourself, stating name and affiliation (homeowner, business or organization, or if you are a private landlord/property manager).</a:t>
            </a:r>
            <a:endParaRPr lang="en-US" sz="4800" dirty="0"/>
          </a:p>
        </p:txBody>
      </p:sp>
    </p:spTree>
    <p:extLst>
      <p:ext uri="{BB962C8B-B14F-4D97-AF65-F5344CB8AC3E}">
        <p14:creationId xmlns:p14="http://schemas.microsoft.com/office/powerpoint/2010/main" val="342443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Student Update</a:t>
            </a:r>
            <a:endParaRPr lang="en-US" dirty="0"/>
          </a:p>
        </p:txBody>
      </p:sp>
      <p:sp>
        <p:nvSpPr>
          <p:cNvPr id="3" name="Content Placeholder 2"/>
          <p:cNvSpPr>
            <a:spLocks noGrp="1"/>
          </p:cNvSpPr>
          <p:nvPr>
            <p:ph idx="1"/>
          </p:nvPr>
        </p:nvSpPr>
        <p:spPr/>
        <p:txBody>
          <a:bodyPr>
            <a:normAutofit/>
          </a:bodyPr>
          <a:lstStyle/>
          <a:p>
            <a:pPr lvl="0"/>
            <a:r>
              <a:rPr lang="en-US" dirty="0" smtClean="0"/>
              <a:t>Housing Requirements</a:t>
            </a:r>
          </a:p>
          <a:p>
            <a:pPr lvl="1"/>
            <a:r>
              <a:rPr lang="en-US" dirty="0" smtClean="0"/>
              <a:t>Background </a:t>
            </a:r>
            <a:r>
              <a:rPr lang="en-US" dirty="0"/>
              <a:t>check has always been required </a:t>
            </a:r>
            <a:endParaRPr lang="en-US" dirty="0" smtClean="0"/>
          </a:p>
          <a:p>
            <a:pPr lvl="1"/>
            <a:r>
              <a:rPr lang="en-US" dirty="0" smtClean="0"/>
              <a:t>New </a:t>
            </a:r>
            <a:r>
              <a:rPr lang="en-US" dirty="0"/>
              <a:t>requirements for living on </a:t>
            </a:r>
            <a:r>
              <a:rPr lang="en-US" dirty="0" smtClean="0"/>
              <a:t>campus</a:t>
            </a:r>
          </a:p>
          <a:p>
            <a:pPr lvl="0"/>
            <a:r>
              <a:rPr lang="en-US" dirty="0" smtClean="0"/>
              <a:t>Hall Improvements</a:t>
            </a:r>
          </a:p>
          <a:p>
            <a:pPr lvl="1"/>
            <a:r>
              <a:rPr lang="en-US" dirty="0" smtClean="0"/>
              <a:t>Garrett Hall(painting</a:t>
            </a:r>
            <a:r>
              <a:rPr lang="en-US" dirty="0"/>
              <a:t>, </a:t>
            </a:r>
            <a:r>
              <a:rPr lang="en-US" dirty="0" smtClean="0"/>
              <a:t>carpet)</a:t>
            </a:r>
          </a:p>
          <a:p>
            <a:pPr lvl="1"/>
            <a:r>
              <a:rPr lang="en-US" dirty="0" smtClean="0"/>
              <a:t>Laker </a:t>
            </a:r>
            <a:r>
              <a:rPr lang="en-US" dirty="0"/>
              <a:t>Hall </a:t>
            </a:r>
            <a:r>
              <a:rPr lang="en-US" dirty="0" smtClean="0"/>
              <a:t>(new </a:t>
            </a:r>
            <a:r>
              <a:rPr lang="en-US" dirty="0"/>
              <a:t>couches, </a:t>
            </a:r>
            <a:r>
              <a:rPr lang="en-US" dirty="0" smtClean="0"/>
              <a:t>painting)</a:t>
            </a:r>
          </a:p>
          <a:p>
            <a:pPr lvl="1"/>
            <a:r>
              <a:rPr lang="en-US" dirty="0" smtClean="0"/>
              <a:t>IT </a:t>
            </a:r>
            <a:r>
              <a:rPr lang="en-US" dirty="0"/>
              <a:t>improvements </a:t>
            </a:r>
            <a:endParaRPr lang="en-US" dirty="0" smtClean="0"/>
          </a:p>
          <a:p>
            <a:r>
              <a:rPr lang="en-US" dirty="0" smtClean="0"/>
              <a:t>Advisor </a:t>
            </a:r>
            <a:r>
              <a:rPr lang="en-US" dirty="0"/>
              <a:t>in </a:t>
            </a:r>
            <a:r>
              <a:rPr lang="en-US" dirty="0" smtClean="0"/>
              <a:t>Residence</a:t>
            </a:r>
            <a:endParaRPr lang="en-US" dirty="0"/>
          </a:p>
        </p:txBody>
      </p:sp>
      <p:pic>
        <p:nvPicPr>
          <p:cNvPr id="4" name="Picture 3"/>
          <p:cNvPicPr>
            <a:picLocks noChangeAspect="1"/>
          </p:cNvPicPr>
          <p:nvPr/>
        </p:nvPicPr>
        <p:blipFill>
          <a:blip r:embed="rId3"/>
          <a:stretch>
            <a:fillRect/>
          </a:stretch>
        </p:blipFill>
        <p:spPr>
          <a:xfrm>
            <a:off x="7010400" y="2629266"/>
            <a:ext cx="1828800" cy="4095383"/>
          </a:xfrm>
          <a:prstGeom prst="rect">
            <a:avLst/>
          </a:prstGeom>
        </p:spPr>
      </p:pic>
    </p:spTree>
    <p:extLst>
      <p:ext uri="{BB962C8B-B14F-4D97-AF65-F5344CB8AC3E}">
        <p14:creationId xmlns:p14="http://schemas.microsoft.com/office/powerpoint/2010/main" val="120379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Initiatives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3436" y="1600200"/>
            <a:ext cx="5857128" cy="4525963"/>
          </a:xfrm>
        </p:spPr>
      </p:pic>
    </p:spTree>
    <p:extLst>
      <p:ext uri="{BB962C8B-B14F-4D97-AF65-F5344CB8AC3E}">
        <p14:creationId xmlns:p14="http://schemas.microsoft.com/office/powerpoint/2010/main" val="29960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Activity Initiatives</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dirty="0">
                <a:latin typeface="Calibri" panose="020F0502020204030204" pitchFamily="34" charset="0"/>
                <a:ea typeface="Calibri" panose="020F0502020204030204" pitchFamily="34" charset="0"/>
              </a:rPr>
              <a:t>Welcome Week </a:t>
            </a:r>
          </a:p>
          <a:p>
            <a:pPr marL="0" marR="0">
              <a:spcBef>
                <a:spcPts val="0"/>
              </a:spcBef>
              <a:spcAft>
                <a:spcPts val="0"/>
              </a:spcAft>
            </a:pPr>
            <a:r>
              <a:rPr lang="en-US" dirty="0">
                <a:latin typeface="Calibri" panose="020F0502020204030204" pitchFamily="34" charset="0"/>
                <a:ea typeface="Calibri" panose="020F0502020204030204" pitchFamily="34" charset="0"/>
              </a:rPr>
              <a:t>Welcome to Garrett County Lunch </a:t>
            </a:r>
          </a:p>
          <a:p>
            <a:pPr marL="0" marR="0">
              <a:spcBef>
                <a:spcPts val="0"/>
              </a:spcBef>
              <a:spcAft>
                <a:spcPts val="0"/>
              </a:spcAft>
            </a:pPr>
            <a:r>
              <a:rPr lang="en-US" dirty="0">
                <a:latin typeface="Calibri" panose="020F0502020204030204" pitchFamily="34" charset="0"/>
                <a:ea typeface="Calibri" panose="020F0502020204030204" pitchFamily="34" charset="0"/>
              </a:rPr>
              <a:t>Mentor Program</a:t>
            </a:r>
          </a:p>
          <a:p>
            <a:pPr marL="0" marR="0">
              <a:spcBef>
                <a:spcPts val="0"/>
              </a:spcBef>
              <a:spcAft>
                <a:spcPts val="0"/>
              </a:spcAft>
            </a:pPr>
            <a:r>
              <a:rPr lang="en-US" dirty="0">
                <a:latin typeface="Calibri" panose="020F0502020204030204" pitchFamily="34" charset="0"/>
                <a:ea typeface="Calibri" panose="020F0502020204030204" pitchFamily="34" charset="0"/>
              </a:rPr>
              <a:t>Intramurals Sports</a:t>
            </a:r>
          </a:p>
          <a:p>
            <a:pPr marL="0" marR="0">
              <a:spcBef>
                <a:spcPts val="0"/>
              </a:spcBef>
              <a:spcAft>
                <a:spcPts val="0"/>
              </a:spcAft>
            </a:pPr>
            <a:r>
              <a:rPr lang="en-US" dirty="0">
                <a:latin typeface="Calibri" panose="020F0502020204030204" pitchFamily="34" charset="0"/>
                <a:ea typeface="Calibri" panose="020F0502020204030204" pitchFamily="34" charset="0"/>
              </a:rPr>
              <a:t>Community Service Opportunities </a:t>
            </a:r>
          </a:p>
          <a:p>
            <a:pPr marL="0" indent="0">
              <a:buNone/>
            </a:pPr>
            <a:endParaRPr lang="en-US" dirty="0"/>
          </a:p>
        </p:txBody>
      </p:sp>
      <p:pic>
        <p:nvPicPr>
          <p:cNvPr id="4" name="Picture 3"/>
          <p:cNvPicPr>
            <a:picLocks noChangeAspect="1"/>
          </p:cNvPicPr>
          <p:nvPr/>
        </p:nvPicPr>
        <p:blipFill>
          <a:blip r:embed="rId3"/>
          <a:stretch>
            <a:fillRect/>
          </a:stretch>
        </p:blipFill>
        <p:spPr>
          <a:xfrm>
            <a:off x="609600" y="4191000"/>
            <a:ext cx="3266667" cy="2447619"/>
          </a:xfrm>
          <a:prstGeom prst="rect">
            <a:avLst/>
          </a:prstGeom>
        </p:spPr>
      </p:pic>
      <p:pic>
        <p:nvPicPr>
          <p:cNvPr id="5" name="Picture 4"/>
          <p:cNvPicPr>
            <a:picLocks noChangeAspect="1"/>
          </p:cNvPicPr>
          <p:nvPr/>
        </p:nvPicPr>
        <p:blipFill>
          <a:blip r:embed="rId4"/>
          <a:stretch>
            <a:fillRect/>
          </a:stretch>
        </p:blipFill>
        <p:spPr>
          <a:xfrm>
            <a:off x="3962400" y="4191000"/>
            <a:ext cx="4343400" cy="2463243"/>
          </a:xfrm>
          <a:prstGeom prst="rect">
            <a:avLst/>
          </a:prstGeom>
        </p:spPr>
      </p:pic>
    </p:spTree>
    <p:extLst>
      <p:ext uri="{BB962C8B-B14F-4D97-AF65-F5344CB8AC3E}">
        <p14:creationId xmlns:p14="http://schemas.microsoft.com/office/powerpoint/2010/main" val="249940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Pedestrian Safety Initiatives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524000"/>
            <a:ext cx="6034617" cy="4525963"/>
          </a:xfrm>
        </p:spPr>
      </p:pic>
    </p:spTree>
    <p:extLst>
      <p:ext uri="{BB962C8B-B14F-4D97-AF65-F5344CB8AC3E}">
        <p14:creationId xmlns:p14="http://schemas.microsoft.com/office/powerpoint/2010/main" val="93405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Mechanisms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Criminal </a:t>
            </a:r>
            <a:r>
              <a:rPr lang="en-US" dirty="0" smtClean="0"/>
              <a:t>violations</a:t>
            </a:r>
            <a:endParaRPr lang="en-US" dirty="0" smtClean="0"/>
          </a:p>
          <a:p>
            <a:pPr lvl="1"/>
            <a:r>
              <a:rPr lang="en-US" dirty="0" smtClean="0"/>
              <a:t>Contact Law Enforcement</a:t>
            </a:r>
          </a:p>
          <a:p>
            <a:pPr lvl="2"/>
            <a:r>
              <a:rPr lang="en-US" dirty="0" smtClean="0"/>
              <a:t>Emergencies dial 9-1-1</a:t>
            </a:r>
          </a:p>
          <a:p>
            <a:pPr lvl="2"/>
            <a:r>
              <a:rPr lang="en-US" dirty="0" smtClean="0"/>
              <a:t>Non-emergencies call </a:t>
            </a:r>
          </a:p>
          <a:p>
            <a:pPr lvl="3"/>
            <a:r>
              <a:rPr lang="en-US" dirty="0" smtClean="0"/>
              <a:t>MSP at 301-387-1101</a:t>
            </a:r>
          </a:p>
          <a:p>
            <a:pPr lvl="3"/>
            <a:r>
              <a:rPr lang="en-US" dirty="0" smtClean="0"/>
              <a:t>Sheriff’s Department at 301-334-1911</a:t>
            </a:r>
          </a:p>
          <a:p>
            <a:r>
              <a:rPr lang="en-US" dirty="0" smtClean="0"/>
              <a:t>Concerns involving students or related to the College</a:t>
            </a:r>
          </a:p>
          <a:p>
            <a:pPr lvl="1"/>
            <a:r>
              <a:rPr lang="en-US" dirty="0" smtClean="0"/>
              <a:t>Contact </a:t>
            </a:r>
            <a:r>
              <a:rPr lang="en-US" dirty="0" smtClean="0"/>
              <a:t>Campus Security</a:t>
            </a:r>
            <a:endParaRPr lang="en-US" dirty="0" smtClean="0"/>
          </a:p>
          <a:p>
            <a:pPr lvl="2"/>
            <a:r>
              <a:rPr lang="en-US" dirty="0" smtClean="0"/>
              <a:t>Email</a:t>
            </a:r>
            <a:r>
              <a:rPr lang="en-US" dirty="0" smtClean="0"/>
              <a:t>: </a:t>
            </a:r>
            <a:r>
              <a:rPr lang="en-US" dirty="0" smtClean="0">
                <a:hlinkClick r:id="rId3"/>
              </a:rPr>
              <a:t>security@garrettcollege.edu</a:t>
            </a:r>
            <a:endParaRPr lang="en-US" dirty="0" smtClean="0"/>
          </a:p>
          <a:p>
            <a:pPr lvl="1"/>
            <a:r>
              <a:rPr lang="en-US" dirty="0" smtClean="0"/>
              <a:t>24 hour Security: 240-321-5799</a:t>
            </a:r>
            <a:endParaRPr lang="en-US" dirty="0"/>
          </a:p>
        </p:txBody>
      </p:sp>
    </p:spTree>
    <p:extLst>
      <p:ext uri="{BB962C8B-B14F-4D97-AF65-F5344CB8AC3E}">
        <p14:creationId xmlns:p14="http://schemas.microsoft.com/office/powerpoint/2010/main" val="199370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62475" y="4422413"/>
            <a:ext cx="4343400" cy="2090166"/>
          </a:xfrm>
          <a:prstGeom prst="rect">
            <a:avLst/>
          </a:prstGeom>
        </p:spPr>
      </p:pic>
      <p:sp>
        <p:nvSpPr>
          <p:cNvPr id="2" name="Title 1"/>
          <p:cNvSpPr>
            <a:spLocks noGrp="1"/>
          </p:cNvSpPr>
          <p:nvPr>
            <p:ph type="title"/>
          </p:nvPr>
        </p:nvSpPr>
        <p:spPr/>
        <p:txBody>
          <a:bodyPr/>
          <a:lstStyle/>
          <a:p>
            <a:r>
              <a:rPr lang="en-US" dirty="0" smtClean="0"/>
              <a:t>Other Updates</a:t>
            </a:r>
            <a:endParaRPr lang="en-US" dirty="0"/>
          </a:p>
        </p:txBody>
      </p:sp>
      <p:sp>
        <p:nvSpPr>
          <p:cNvPr id="3" name="Content Placeholder 2"/>
          <p:cNvSpPr>
            <a:spLocks noGrp="1"/>
          </p:cNvSpPr>
          <p:nvPr>
            <p:ph idx="1"/>
          </p:nvPr>
        </p:nvSpPr>
        <p:spPr/>
        <p:txBody>
          <a:bodyPr/>
          <a:lstStyle/>
          <a:p>
            <a:r>
              <a:rPr lang="en-US" dirty="0" smtClean="0"/>
              <a:t>Community Partnerships</a:t>
            </a:r>
          </a:p>
          <a:p>
            <a:r>
              <a:rPr lang="en-US" dirty="0" smtClean="0"/>
              <a:t>Capital Projects</a:t>
            </a:r>
          </a:p>
          <a:p>
            <a:r>
              <a:rPr lang="en-US" dirty="0" smtClean="0"/>
              <a:t>Key Calendar Dates (handout)</a:t>
            </a:r>
          </a:p>
          <a:p>
            <a:r>
              <a:rPr lang="en-US" dirty="0" smtClean="0"/>
              <a:t>Future Communication</a:t>
            </a:r>
          </a:p>
          <a:p>
            <a:endParaRPr lang="en-US" dirty="0"/>
          </a:p>
        </p:txBody>
      </p:sp>
      <p:pic>
        <p:nvPicPr>
          <p:cNvPr id="4" name="Picture 3"/>
          <p:cNvPicPr>
            <a:picLocks noChangeAspect="1"/>
          </p:cNvPicPr>
          <p:nvPr/>
        </p:nvPicPr>
        <p:blipFill>
          <a:blip r:embed="rId4"/>
          <a:stretch>
            <a:fillRect/>
          </a:stretch>
        </p:blipFill>
        <p:spPr>
          <a:xfrm>
            <a:off x="427495" y="4422413"/>
            <a:ext cx="3962400" cy="2090166"/>
          </a:xfrm>
          <a:prstGeom prst="rect">
            <a:avLst/>
          </a:prstGeom>
        </p:spPr>
      </p:pic>
      <p:pic>
        <p:nvPicPr>
          <p:cNvPr id="6" name="Picture 5"/>
          <p:cNvPicPr>
            <a:picLocks noChangeAspect="1"/>
          </p:cNvPicPr>
          <p:nvPr/>
        </p:nvPicPr>
        <p:blipFill>
          <a:blip r:embed="rId5"/>
          <a:stretch>
            <a:fillRect/>
          </a:stretch>
        </p:blipFill>
        <p:spPr>
          <a:xfrm>
            <a:off x="6791325" y="1333614"/>
            <a:ext cx="2114550" cy="2819400"/>
          </a:xfrm>
          <a:prstGeom prst="rect">
            <a:avLst/>
          </a:prstGeom>
        </p:spPr>
      </p:pic>
    </p:spTree>
    <p:extLst>
      <p:ext uri="{BB962C8B-B14F-4D97-AF65-F5344CB8AC3E}">
        <p14:creationId xmlns:p14="http://schemas.microsoft.com/office/powerpoint/2010/main" val="157778743"/>
      </p:ext>
    </p:extLst>
  </p:cSld>
  <p:clrMapOvr>
    <a:masterClrMapping/>
  </p:clrMapOvr>
</p:sld>
</file>

<file path=ppt/theme/theme1.xml><?xml version="1.0" encoding="utf-8"?>
<a:theme xmlns:a="http://schemas.openxmlformats.org/drawingml/2006/main" name="C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CPP</Template>
  <TotalTime>622</TotalTime>
  <Words>503</Words>
  <Application>Microsoft Office PowerPoint</Application>
  <PresentationFormat>On-screen Show (4:3)</PresentationFormat>
  <Paragraphs>76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Symbol</vt:lpstr>
      <vt:lpstr>CPP</vt:lpstr>
      <vt:lpstr>Community Update</vt:lpstr>
      <vt:lpstr>WELCOME!</vt:lpstr>
      <vt:lpstr>Introductions</vt:lpstr>
      <vt:lpstr>Residential Student Update</vt:lpstr>
      <vt:lpstr>Off- Campus Initiatives</vt:lpstr>
      <vt:lpstr>Student Activity Initiatives</vt:lpstr>
      <vt:lpstr>Pedestrian Safety Initiatives</vt:lpstr>
      <vt:lpstr>Reporting Mechanisms</vt:lpstr>
      <vt:lpstr>Other Updates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 Program</dc:title>
  <dc:creator>Windows User</dc:creator>
  <cp:lastModifiedBy>Menear, Shelley</cp:lastModifiedBy>
  <cp:revision>35</cp:revision>
  <dcterms:created xsi:type="dcterms:W3CDTF">2014-03-18T12:11:50Z</dcterms:created>
  <dcterms:modified xsi:type="dcterms:W3CDTF">2018-10-18T12:50:22Z</dcterms:modified>
</cp:coreProperties>
</file>