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73" r:id="rId3"/>
    <p:sldMasterId id="2147483686" r:id="rId4"/>
  </p:sldMasterIdLst>
  <p:sldIdLst>
    <p:sldId id="256" r:id="rId5"/>
    <p:sldId id="257" r:id="rId6"/>
    <p:sldId id="258" r:id="rId7"/>
    <p:sldId id="259" r:id="rId8"/>
    <p:sldId id="260" r:id="rId9"/>
    <p:sldId id="261" r:id="rId10"/>
    <p:sldId id="262" r:id="rId11"/>
    <p:sldId id="266" r:id="rId12"/>
    <p:sldId id="263" r:id="rId13"/>
    <p:sldId id="278" r:id="rId14"/>
    <p:sldId id="276" r:id="rId15"/>
    <p:sldId id="264" r:id="rId16"/>
    <p:sldId id="267" r:id="rId17"/>
    <p:sldId id="273" r:id="rId18"/>
    <p:sldId id="268" r:id="rId19"/>
    <p:sldId id="274" r:id="rId20"/>
    <p:sldId id="277" r:id="rId21"/>
    <p:sldId id="265" r:id="rId22"/>
    <p:sldId id="279" r:id="rId23"/>
    <p:sldId id="275" r:id="rId24"/>
    <p:sldId id="269" r:id="rId25"/>
    <p:sldId id="270" r:id="rId26"/>
    <p:sldId id="271" r:id="rId27"/>
    <p:sldId id="27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27" autoAdjust="0"/>
    <p:restoredTop sz="94660"/>
  </p:normalViewPr>
  <p:slideViewPr>
    <p:cSldViewPr snapToGrid="0">
      <p:cViewPr varScale="1">
        <p:scale>
          <a:sx n="111" d="100"/>
          <a:sy n="111" d="100"/>
        </p:scale>
        <p:origin x="13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49808" y="247650"/>
            <a:ext cx="9689592" cy="3081338"/>
          </a:xfrm>
        </p:spPr>
        <p:txBody>
          <a:bodyPr anchor="b"/>
          <a:lstStyle>
            <a:lvl1pPr algn="l">
              <a:defRPr sz="6000" spc="0">
                <a:effectLst/>
                <a:latin typeface="Anton" panose="00000500000000000000" pitchFamily="2"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49808" y="4031566"/>
            <a:ext cx="968959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1" name="Rectangle 1"/>
          <p:cNvSpPr/>
          <p:nvPr/>
        </p:nvSpPr>
        <p:spPr>
          <a:xfrm>
            <a:off x="841248" y="3512672"/>
            <a:ext cx="3215601" cy="298831"/>
          </a:xfrm>
          <a:custGeom>
            <a:avLst/>
            <a:gdLst>
              <a:gd name="connsiteX0" fmla="*/ 0 w 4224856"/>
              <a:gd name="connsiteY0" fmla="*/ 0 h 212651"/>
              <a:gd name="connsiteX1" fmla="*/ 4224856 w 4224856"/>
              <a:gd name="connsiteY1" fmla="*/ 0 h 212651"/>
              <a:gd name="connsiteX2" fmla="*/ 4224856 w 4224856"/>
              <a:gd name="connsiteY2" fmla="*/ 212651 h 212651"/>
              <a:gd name="connsiteX3" fmla="*/ 0 w 4224856"/>
              <a:gd name="connsiteY3" fmla="*/ 212651 h 212651"/>
              <a:gd name="connsiteX4" fmla="*/ 0 w 4224856"/>
              <a:gd name="connsiteY4" fmla="*/ 0 h 212651"/>
              <a:gd name="connsiteX0" fmla="*/ 0 w 4224856"/>
              <a:gd name="connsiteY0" fmla="*/ 0 h 212651"/>
              <a:gd name="connsiteX1" fmla="*/ 4224856 w 4224856"/>
              <a:gd name="connsiteY1" fmla="*/ 0 h 212651"/>
              <a:gd name="connsiteX2" fmla="*/ 3927144 w 4224856"/>
              <a:gd name="connsiteY2" fmla="*/ 202018 h 212651"/>
              <a:gd name="connsiteX3" fmla="*/ 0 w 4224856"/>
              <a:gd name="connsiteY3" fmla="*/ 212651 h 212651"/>
              <a:gd name="connsiteX4" fmla="*/ 0 w 4224856"/>
              <a:gd name="connsiteY4" fmla="*/ 0 h 212651"/>
              <a:gd name="connsiteX0" fmla="*/ 0 w 4476072"/>
              <a:gd name="connsiteY0" fmla="*/ 0 h 212651"/>
              <a:gd name="connsiteX1" fmla="*/ 4476072 w 4476072"/>
              <a:gd name="connsiteY1" fmla="*/ 8561 h 212651"/>
              <a:gd name="connsiteX2" fmla="*/ 3927144 w 4476072"/>
              <a:gd name="connsiteY2" fmla="*/ 202018 h 212651"/>
              <a:gd name="connsiteX3" fmla="*/ 0 w 4476072"/>
              <a:gd name="connsiteY3" fmla="*/ 212651 h 212651"/>
              <a:gd name="connsiteX4" fmla="*/ 0 w 4476072"/>
              <a:gd name="connsiteY4" fmla="*/ 0 h 212651"/>
              <a:gd name="connsiteX0" fmla="*/ 0 w 4476072"/>
              <a:gd name="connsiteY0" fmla="*/ 0 h 212651"/>
              <a:gd name="connsiteX1" fmla="*/ 4476072 w 4476072"/>
              <a:gd name="connsiteY1" fmla="*/ 8561 h 212651"/>
              <a:gd name="connsiteX2" fmla="*/ 3876901 w 4476072"/>
              <a:gd name="connsiteY2" fmla="*/ 210580 h 212651"/>
              <a:gd name="connsiteX3" fmla="*/ 0 w 4476072"/>
              <a:gd name="connsiteY3" fmla="*/ 212651 h 212651"/>
              <a:gd name="connsiteX4" fmla="*/ 0 w 4476072"/>
              <a:gd name="connsiteY4" fmla="*/ 0 h 212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072" h="212651">
                <a:moveTo>
                  <a:pt x="0" y="0"/>
                </a:moveTo>
                <a:lnTo>
                  <a:pt x="4476072" y="8561"/>
                </a:lnTo>
                <a:lnTo>
                  <a:pt x="3876901" y="210580"/>
                </a:lnTo>
                <a:lnTo>
                  <a:pt x="0" y="212651"/>
                </a:lnTo>
                <a:lnTo>
                  <a:pt x="0" y="0"/>
                </a:lnTo>
                <a:close/>
              </a:path>
            </a:pathLst>
          </a:custGeom>
          <a:solidFill>
            <a:srgbClr val="00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8365" t="15266" r="31179" b="39277"/>
          <a:stretch/>
        </p:blipFill>
        <p:spPr>
          <a:xfrm>
            <a:off x="6492240" y="2651760"/>
            <a:ext cx="5760720" cy="4206240"/>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7162" y="4816128"/>
            <a:ext cx="2994837" cy="1753706"/>
          </a:xfrm>
          <a:prstGeom prst="rect">
            <a:avLst/>
          </a:prstGeom>
        </p:spPr>
      </p:pic>
    </p:spTree>
    <p:extLst>
      <p:ext uri="{BB962C8B-B14F-4D97-AF65-F5344CB8AC3E}">
        <p14:creationId xmlns:p14="http://schemas.microsoft.com/office/powerpoint/2010/main" val="227013434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749808" y="2057399"/>
            <a:ext cx="10689716" cy="3905251"/>
          </a:xfrm>
        </p:spPr>
        <p:txBody>
          <a:bodyPr/>
          <a:lstStyle>
            <a:lvl1pPr>
              <a:defRPr>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smtClean="0"/>
              <a:t>Edit Master text styles</a:t>
            </a:r>
          </a:p>
        </p:txBody>
      </p:sp>
      <p:sp>
        <p:nvSpPr>
          <p:cNvPr id="8" name="Title 3"/>
          <p:cNvSpPr>
            <a:spLocks noGrp="1"/>
          </p:cNvSpPr>
          <p:nvPr>
            <p:ph type="title"/>
          </p:nvPr>
        </p:nvSpPr>
        <p:spPr>
          <a:xfrm>
            <a:off x="749807" y="637322"/>
            <a:ext cx="10689717" cy="993775"/>
          </a:xfrm>
        </p:spPr>
        <p:txBody>
          <a:bodyPr anchor="b">
            <a:normAutofit/>
          </a:bodyPr>
          <a:lstStyle>
            <a:lvl1pPr>
              <a:defRPr sz="5400"/>
            </a:lvl1pPr>
          </a:lstStyle>
          <a:p>
            <a:r>
              <a:rPr lang="en-US" smtClean="0"/>
              <a:t>Click to edit Master title style</a:t>
            </a:r>
            <a:endParaRPr lang="en-US" dirty="0"/>
          </a:p>
        </p:txBody>
      </p:sp>
      <p:sp>
        <p:nvSpPr>
          <p:cNvPr id="9" name="Rectangle 1"/>
          <p:cNvSpPr/>
          <p:nvPr/>
        </p:nvSpPr>
        <p:spPr>
          <a:xfrm>
            <a:off x="841249" y="1660772"/>
            <a:ext cx="2168652" cy="201536"/>
          </a:xfrm>
          <a:custGeom>
            <a:avLst/>
            <a:gdLst>
              <a:gd name="connsiteX0" fmla="*/ 0 w 4224856"/>
              <a:gd name="connsiteY0" fmla="*/ 0 h 212651"/>
              <a:gd name="connsiteX1" fmla="*/ 4224856 w 4224856"/>
              <a:gd name="connsiteY1" fmla="*/ 0 h 212651"/>
              <a:gd name="connsiteX2" fmla="*/ 4224856 w 4224856"/>
              <a:gd name="connsiteY2" fmla="*/ 212651 h 212651"/>
              <a:gd name="connsiteX3" fmla="*/ 0 w 4224856"/>
              <a:gd name="connsiteY3" fmla="*/ 212651 h 212651"/>
              <a:gd name="connsiteX4" fmla="*/ 0 w 4224856"/>
              <a:gd name="connsiteY4" fmla="*/ 0 h 212651"/>
              <a:gd name="connsiteX0" fmla="*/ 0 w 4224856"/>
              <a:gd name="connsiteY0" fmla="*/ 0 h 212651"/>
              <a:gd name="connsiteX1" fmla="*/ 4224856 w 4224856"/>
              <a:gd name="connsiteY1" fmla="*/ 0 h 212651"/>
              <a:gd name="connsiteX2" fmla="*/ 3927144 w 4224856"/>
              <a:gd name="connsiteY2" fmla="*/ 202018 h 212651"/>
              <a:gd name="connsiteX3" fmla="*/ 0 w 4224856"/>
              <a:gd name="connsiteY3" fmla="*/ 212651 h 212651"/>
              <a:gd name="connsiteX4" fmla="*/ 0 w 4224856"/>
              <a:gd name="connsiteY4" fmla="*/ 0 h 212651"/>
              <a:gd name="connsiteX0" fmla="*/ 0 w 4476072"/>
              <a:gd name="connsiteY0" fmla="*/ 0 h 212651"/>
              <a:gd name="connsiteX1" fmla="*/ 4476072 w 4476072"/>
              <a:gd name="connsiteY1" fmla="*/ 8561 h 212651"/>
              <a:gd name="connsiteX2" fmla="*/ 3927144 w 4476072"/>
              <a:gd name="connsiteY2" fmla="*/ 202018 h 212651"/>
              <a:gd name="connsiteX3" fmla="*/ 0 w 4476072"/>
              <a:gd name="connsiteY3" fmla="*/ 212651 h 212651"/>
              <a:gd name="connsiteX4" fmla="*/ 0 w 4476072"/>
              <a:gd name="connsiteY4" fmla="*/ 0 h 212651"/>
              <a:gd name="connsiteX0" fmla="*/ 0 w 4476072"/>
              <a:gd name="connsiteY0" fmla="*/ 0 h 212651"/>
              <a:gd name="connsiteX1" fmla="*/ 4476072 w 4476072"/>
              <a:gd name="connsiteY1" fmla="*/ 8561 h 212651"/>
              <a:gd name="connsiteX2" fmla="*/ 3876901 w 4476072"/>
              <a:gd name="connsiteY2" fmla="*/ 210580 h 212651"/>
              <a:gd name="connsiteX3" fmla="*/ 0 w 4476072"/>
              <a:gd name="connsiteY3" fmla="*/ 212651 h 212651"/>
              <a:gd name="connsiteX4" fmla="*/ 0 w 4476072"/>
              <a:gd name="connsiteY4" fmla="*/ 0 h 212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072" h="212651">
                <a:moveTo>
                  <a:pt x="0" y="0"/>
                </a:moveTo>
                <a:lnTo>
                  <a:pt x="4476072" y="8561"/>
                </a:lnTo>
                <a:lnTo>
                  <a:pt x="3876901" y="210580"/>
                </a:lnTo>
                <a:lnTo>
                  <a:pt x="0" y="212651"/>
                </a:lnTo>
                <a:lnTo>
                  <a:pt x="0" y="0"/>
                </a:lnTo>
                <a:close/>
              </a:path>
            </a:pathLst>
          </a:custGeom>
          <a:solidFill>
            <a:srgbClr val="00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799" y="6103210"/>
            <a:ext cx="3657600" cy="544049"/>
          </a:xfrm>
          <a:prstGeom prst="rect">
            <a:avLst/>
          </a:prstGeom>
        </p:spPr>
      </p:pic>
    </p:spTree>
    <p:extLst>
      <p:ext uri="{BB962C8B-B14F-4D97-AF65-F5344CB8AC3E}">
        <p14:creationId xmlns:p14="http://schemas.microsoft.com/office/powerpoint/2010/main" val="14199752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with graphic">
    <p:spTree>
      <p:nvGrpSpPr>
        <p:cNvPr id="1" name=""/>
        <p:cNvGrpSpPr/>
        <p:nvPr/>
      </p:nvGrpSpPr>
      <p:grpSpPr>
        <a:xfrm>
          <a:off x="0" y="0"/>
          <a:ext cx="0" cy="0"/>
          <a:chOff x="0" y="0"/>
          <a:chExt cx="0" cy="0"/>
        </a:xfrm>
      </p:grpSpPr>
      <p:sp>
        <p:nvSpPr>
          <p:cNvPr id="8" name="Title 3"/>
          <p:cNvSpPr>
            <a:spLocks noGrp="1"/>
          </p:cNvSpPr>
          <p:nvPr>
            <p:ph type="title"/>
          </p:nvPr>
        </p:nvSpPr>
        <p:spPr>
          <a:xfrm>
            <a:off x="749807" y="637322"/>
            <a:ext cx="10689717" cy="993775"/>
          </a:xfrm>
        </p:spPr>
        <p:txBody>
          <a:bodyPr anchor="b">
            <a:normAutofit/>
          </a:bodyPr>
          <a:lstStyle>
            <a:lvl1pPr>
              <a:defRPr sz="5400"/>
            </a:lvl1pPr>
          </a:lstStyle>
          <a:p>
            <a:r>
              <a:rPr lang="en-US" smtClean="0"/>
              <a:t>Click to edit Master title style</a:t>
            </a:r>
            <a:endParaRPr lang="en-US" dirty="0"/>
          </a:p>
        </p:txBody>
      </p:sp>
      <p:sp>
        <p:nvSpPr>
          <p:cNvPr id="9" name="Rectangle 1"/>
          <p:cNvSpPr/>
          <p:nvPr/>
        </p:nvSpPr>
        <p:spPr>
          <a:xfrm>
            <a:off x="841249" y="1660772"/>
            <a:ext cx="2168652" cy="201536"/>
          </a:xfrm>
          <a:custGeom>
            <a:avLst/>
            <a:gdLst>
              <a:gd name="connsiteX0" fmla="*/ 0 w 4224856"/>
              <a:gd name="connsiteY0" fmla="*/ 0 h 212651"/>
              <a:gd name="connsiteX1" fmla="*/ 4224856 w 4224856"/>
              <a:gd name="connsiteY1" fmla="*/ 0 h 212651"/>
              <a:gd name="connsiteX2" fmla="*/ 4224856 w 4224856"/>
              <a:gd name="connsiteY2" fmla="*/ 212651 h 212651"/>
              <a:gd name="connsiteX3" fmla="*/ 0 w 4224856"/>
              <a:gd name="connsiteY3" fmla="*/ 212651 h 212651"/>
              <a:gd name="connsiteX4" fmla="*/ 0 w 4224856"/>
              <a:gd name="connsiteY4" fmla="*/ 0 h 212651"/>
              <a:gd name="connsiteX0" fmla="*/ 0 w 4224856"/>
              <a:gd name="connsiteY0" fmla="*/ 0 h 212651"/>
              <a:gd name="connsiteX1" fmla="*/ 4224856 w 4224856"/>
              <a:gd name="connsiteY1" fmla="*/ 0 h 212651"/>
              <a:gd name="connsiteX2" fmla="*/ 3927144 w 4224856"/>
              <a:gd name="connsiteY2" fmla="*/ 202018 h 212651"/>
              <a:gd name="connsiteX3" fmla="*/ 0 w 4224856"/>
              <a:gd name="connsiteY3" fmla="*/ 212651 h 212651"/>
              <a:gd name="connsiteX4" fmla="*/ 0 w 4224856"/>
              <a:gd name="connsiteY4" fmla="*/ 0 h 212651"/>
              <a:gd name="connsiteX0" fmla="*/ 0 w 4476072"/>
              <a:gd name="connsiteY0" fmla="*/ 0 h 212651"/>
              <a:gd name="connsiteX1" fmla="*/ 4476072 w 4476072"/>
              <a:gd name="connsiteY1" fmla="*/ 8561 h 212651"/>
              <a:gd name="connsiteX2" fmla="*/ 3927144 w 4476072"/>
              <a:gd name="connsiteY2" fmla="*/ 202018 h 212651"/>
              <a:gd name="connsiteX3" fmla="*/ 0 w 4476072"/>
              <a:gd name="connsiteY3" fmla="*/ 212651 h 212651"/>
              <a:gd name="connsiteX4" fmla="*/ 0 w 4476072"/>
              <a:gd name="connsiteY4" fmla="*/ 0 h 212651"/>
              <a:gd name="connsiteX0" fmla="*/ 0 w 4476072"/>
              <a:gd name="connsiteY0" fmla="*/ 0 h 212651"/>
              <a:gd name="connsiteX1" fmla="*/ 4476072 w 4476072"/>
              <a:gd name="connsiteY1" fmla="*/ 8561 h 212651"/>
              <a:gd name="connsiteX2" fmla="*/ 3876901 w 4476072"/>
              <a:gd name="connsiteY2" fmla="*/ 210580 h 212651"/>
              <a:gd name="connsiteX3" fmla="*/ 0 w 4476072"/>
              <a:gd name="connsiteY3" fmla="*/ 212651 h 212651"/>
              <a:gd name="connsiteX4" fmla="*/ 0 w 4476072"/>
              <a:gd name="connsiteY4" fmla="*/ 0 h 212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072" h="212651">
                <a:moveTo>
                  <a:pt x="0" y="0"/>
                </a:moveTo>
                <a:lnTo>
                  <a:pt x="4476072" y="8561"/>
                </a:lnTo>
                <a:lnTo>
                  <a:pt x="3876901" y="210580"/>
                </a:lnTo>
                <a:lnTo>
                  <a:pt x="0" y="212651"/>
                </a:lnTo>
                <a:lnTo>
                  <a:pt x="0" y="0"/>
                </a:lnTo>
                <a:close/>
              </a:path>
            </a:pathLst>
          </a:custGeom>
          <a:solidFill>
            <a:srgbClr val="00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hart Placeholder 11"/>
          <p:cNvSpPr>
            <a:spLocks noGrp="1"/>
          </p:cNvSpPr>
          <p:nvPr>
            <p:ph type="chart" sz="quarter" idx="12" hasCustomPrompt="1"/>
          </p:nvPr>
        </p:nvSpPr>
        <p:spPr>
          <a:xfrm>
            <a:off x="749806" y="2057400"/>
            <a:ext cx="10689717" cy="3905250"/>
          </a:xfrm>
          <a:prstGeom prst="rect">
            <a:avLst/>
          </a:prstGeom>
        </p:spPr>
        <p:txBody>
          <a:bodyPr>
            <a:normAutofit/>
          </a:bodyPr>
          <a:lstStyle>
            <a:lvl1pPr marL="0" indent="0">
              <a:buNone/>
              <a:defRPr sz="2400" b="0" i="1" baseline="0">
                <a:solidFill>
                  <a:schemeClr val="bg1"/>
                </a:solidFill>
                <a:latin typeface="Open Sans Light"/>
                <a:cs typeface="Open Sans Light"/>
              </a:defRPr>
            </a:lvl1pPr>
          </a:lstStyle>
          <a:p>
            <a:r>
              <a:rPr lang="en-US" dirty="0" smtClean="0"/>
              <a:t>Graphics can go here – </a:t>
            </a:r>
            <a:br>
              <a:rPr lang="en-US" dirty="0" smtClean="0"/>
            </a:br>
            <a:r>
              <a:rPr lang="en-US" dirty="0" smtClean="0"/>
              <a:t>replace this box with your image or chart</a:t>
            </a: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799" y="6103210"/>
            <a:ext cx="3657600" cy="544049"/>
          </a:xfrm>
          <a:prstGeom prst="rect">
            <a:avLst/>
          </a:prstGeom>
        </p:spPr>
      </p:pic>
    </p:spTree>
    <p:extLst>
      <p:ext uri="{BB962C8B-B14F-4D97-AF65-F5344CB8AC3E}">
        <p14:creationId xmlns:p14="http://schemas.microsoft.com/office/powerpoint/2010/main" val="15467270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 y="0"/>
            <a:ext cx="12190783" cy="6858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9558" y="381000"/>
            <a:ext cx="3332884" cy="4313143"/>
          </a:xfrm>
          <a:prstGeom prst="rect">
            <a:avLst/>
          </a:prstGeom>
        </p:spPr>
      </p:pic>
    </p:spTree>
    <p:extLst>
      <p:ext uri="{BB962C8B-B14F-4D97-AF65-F5344CB8AC3E}">
        <p14:creationId xmlns:p14="http://schemas.microsoft.com/office/powerpoint/2010/main" val="1265241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85641">
            <a:off x="9552716" y="205229"/>
            <a:ext cx="2297566" cy="2050516"/>
          </a:xfrm>
          <a:prstGeom prst="rect">
            <a:avLst/>
          </a:prstGeom>
        </p:spPr>
      </p:pic>
      <p:sp>
        <p:nvSpPr>
          <p:cNvPr id="2" name="Title 1"/>
          <p:cNvSpPr>
            <a:spLocks noGrp="1"/>
          </p:cNvSpPr>
          <p:nvPr>
            <p:ph type="title"/>
          </p:nvPr>
        </p:nvSpPr>
        <p:spPr>
          <a:xfrm>
            <a:off x="0" y="228600"/>
            <a:ext cx="12192000" cy="715963"/>
          </a:xfrm>
          <a:prstGeom prst="rect">
            <a:avLst/>
          </a:prstGeom>
          <a:noFill/>
        </p:spPr>
        <p:txBody>
          <a:bodyPr lIns="457200" anchor="ctr" anchorCtr="0"/>
          <a:lstStyle>
            <a:lvl1pPr>
              <a:defRPr/>
            </a:lvl1pPr>
          </a:lstStyle>
          <a:p>
            <a:r>
              <a:rPr lang="en-US" smtClean="0"/>
              <a:t>Click to edit Master title style</a:t>
            </a:r>
            <a:endParaRPr lang="en-US" dirty="0"/>
          </a:p>
        </p:txBody>
      </p:sp>
      <p:sp>
        <p:nvSpPr>
          <p:cNvPr id="5" name="Content Placeholder 2"/>
          <p:cNvSpPr>
            <a:spLocks noGrp="1"/>
          </p:cNvSpPr>
          <p:nvPr>
            <p:ph idx="1"/>
          </p:nvPr>
        </p:nvSpPr>
        <p:spPr>
          <a:xfrm>
            <a:off x="533400" y="1189037"/>
            <a:ext cx="11150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rgbClr val="FF5C00"/>
              </a:buClr>
              <a:buSzTx/>
              <a:buFont typeface="Wingdings" pitchFamily="2" charset="2"/>
              <a:buChar char="§"/>
              <a:tabLst/>
              <a:defRPr sz="2400" b="0">
                <a:solidFill>
                  <a:schemeClr val="tx1"/>
                </a:solidFill>
              </a:defRPr>
            </a:lvl1pPr>
            <a:lvl2pPr>
              <a:buClr>
                <a:schemeClr val="tx2"/>
              </a:buClr>
              <a:buFont typeface="Arial" pitchFamily="34" charset="0"/>
              <a:buChar char="•"/>
              <a:defRPr sz="2200" b="0">
                <a:solidFill>
                  <a:schemeClr val="tx1"/>
                </a:solidFill>
              </a:defRPr>
            </a:lvl2pPr>
            <a:lvl3pPr>
              <a:buClr>
                <a:srgbClr val="00B5E6"/>
              </a:buClr>
              <a:buFont typeface="Wingdings" pitchFamily="2" charset="2"/>
              <a:buChar char="§"/>
              <a:defRPr sz="1800" b="0">
                <a:solidFill>
                  <a:schemeClr val="tx1"/>
                </a:solidFill>
              </a:defRPr>
            </a:lvl3pPr>
            <a:lvl4pPr>
              <a:buClr>
                <a:srgbClr val="00B5E6"/>
              </a:buClr>
              <a:buFont typeface="Wingdings" pitchFamily="2" charset="2"/>
              <a:buChar char="ü"/>
              <a:defRPr sz="1800" b="0">
                <a:solidFill>
                  <a:schemeClr val="tx1"/>
                </a:solidFill>
              </a:defRPr>
            </a:lvl4pPr>
            <a:lvl5pPr>
              <a:buClr>
                <a:srgbClr val="00B5E6"/>
              </a:buClr>
              <a:buFont typeface="Courier New" pitchFamily="49" charset="0"/>
              <a:buChar char="o"/>
              <a:defRPr sz="1800" b="0">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3"/>
          <p:cNvSpPr txBox="1"/>
          <p:nvPr/>
        </p:nvSpPr>
        <p:spPr>
          <a:xfrm>
            <a:off x="2870200" y="6381690"/>
            <a:ext cx="6477000" cy="400110"/>
          </a:xfrm>
          <a:prstGeom prst="rect">
            <a:avLst/>
          </a:prstGeom>
          <a:noFill/>
        </p:spPr>
        <p:txBody>
          <a:bodyPr wrap="square" rtlCol="0">
            <a:spAutoFit/>
          </a:bodyPr>
          <a:lstStyle/>
          <a:p>
            <a:pPr algn="ctr"/>
            <a:r>
              <a:rPr lang="en-US" sz="2000" dirty="0" smtClean="0">
                <a:solidFill>
                  <a:schemeClr val="bg1">
                    <a:lumMod val="85000"/>
                  </a:schemeClr>
                </a:solidFill>
                <a:latin typeface="Gadugi" panose="020B0502040204020203" pitchFamily="34" charset="0"/>
              </a:rPr>
              <a:t>Learn </a:t>
            </a:r>
            <a:r>
              <a:rPr lang="en-US" sz="2000" dirty="0" smtClean="0">
                <a:solidFill>
                  <a:schemeClr val="bg1">
                    <a:lumMod val="85000"/>
                  </a:schemeClr>
                </a:solidFill>
                <a:latin typeface="Gadugi" panose="020B0502040204020203" pitchFamily="34" charset="0"/>
                <a:sym typeface="Wingdings" panose="05000000000000000000" pitchFamily="2" charset="2"/>
              </a:rPr>
              <a:t></a:t>
            </a:r>
            <a:r>
              <a:rPr lang="en-US" sz="2000" dirty="0" smtClean="0">
                <a:solidFill>
                  <a:schemeClr val="bg1">
                    <a:lumMod val="85000"/>
                  </a:schemeClr>
                </a:solidFill>
                <a:latin typeface="Gadugi" panose="020B0502040204020203" pitchFamily="34" charset="0"/>
              </a:rPr>
              <a:t> Share </a:t>
            </a:r>
            <a:r>
              <a:rPr lang="en-US" sz="2000" dirty="0" smtClean="0">
                <a:solidFill>
                  <a:schemeClr val="bg1">
                    <a:lumMod val="85000"/>
                  </a:schemeClr>
                </a:solidFill>
                <a:latin typeface="Gadugi" panose="020B0502040204020203" pitchFamily="34" charset="0"/>
                <a:sym typeface="Wingdings" panose="05000000000000000000" pitchFamily="2" charset="2"/>
              </a:rPr>
              <a:t> </a:t>
            </a:r>
            <a:r>
              <a:rPr lang="en-US" sz="2000" dirty="0" smtClean="0">
                <a:solidFill>
                  <a:schemeClr val="bg1">
                    <a:lumMod val="85000"/>
                  </a:schemeClr>
                </a:solidFill>
                <a:latin typeface="Gadugi" panose="020B0502040204020203" pitchFamily="34" charset="0"/>
              </a:rPr>
              <a:t>Connect  ~  JAM 2018</a:t>
            </a:r>
            <a:endParaRPr lang="en-US" sz="2000" b="1" dirty="0">
              <a:solidFill>
                <a:schemeClr val="bg1">
                  <a:lumMod val="85000"/>
                </a:schemeClr>
              </a:solidFill>
              <a:latin typeface="Gadugi" panose="020B0502040204020203" pitchFamily="34" charset="0"/>
            </a:endParaRPr>
          </a:p>
        </p:txBody>
      </p:sp>
    </p:spTree>
    <p:extLst>
      <p:ext uri="{BB962C8B-B14F-4D97-AF65-F5344CB8AC3E}">
        <p14:creationId xmlns:p14="http://schemas.microsoft.com/office/powerpoint/2010/main" val="3864429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076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09600" y="6356355"/>
            <a:ext cx="2844800" cy="365125"/>
          </a:xfrm>
          <a:prstGeom prst="rect">
            <a:avLst/>
          </a:prstGeom>
        </p:spPr>
        <p:txBody>
          <a:bodyPr/>
          <a:lstStyle/>
          <a:p>
            <a:fld id="{2D615320-3B79-49DC-9060-9323AB28375A}" type="datetimeFigureOut">
              <a:rPr lang="en-US" smtClean="0"/>
              <a:pPr/>
              <a:t>3/26/2019</a:t>
            </a:fld>
            <a:endParaRPr lang="en-US" dirty="0"/>
          </a:p>
        </p:txBody>
      </p:sp>
      <p:sp>
        <p:nvSpPr>
          <p:cNvPr id="5" name="Footer Placeholder 4"/>
          <p:cNvSpPr>
            <a:spLocks noGrp="1"/>
          </p:cNvSpPr>
          <p:nvPr>
            <p:ph type="ftr" sz="quarter" idx="11"/>
          </p:nvPr>
        </p:nvSpPr>
        <p:spPr>
          <a:xfrm>
            <a:off x="4165600" y="6356355"/>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5"/>
            <a:ext cx="2844800" cy="365125"/>
          </a:xfrm>
          <a:prstGeom prst="rect">
            <a:avLst/>
          </a:prstGeom>
        </p:spPr>
        <p:txBody>
          <a:bodyPr/>
          <a:lstStyle/>
          <a:p>
            <a:endParaRPr lang="en-US" dirty="0"/>
          </a:p>
        </p:txBody>
      </p:sp>
    </p:spTree>
    <p:extLst>
      <p:ext uri="{BB962C8B-B14F-4D97-AF65-F5344CB8AC3E}">
        <p14:creationId xmlns:p14="http://schemas.microsoft.com/office/powerpoint/2010/main" val="1854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5"/>
            <a:ext cx="5384800" cy="4525963"/>
          </a:xfrm>
          <a:prstGeom prst="rect">
            <a:avLst/>
          </a:prstGeom>
        </p:spPr>
        <p:txBody>
          <a:bodyPr/>
          <a:lstStyle>
            <a:lvl1pPr>
              <a:defRPr sz="2800" b="0"/>
            </a:lvl1pPr>
            <a:lvl2pPr>
              <a:defRPr sz="2400" b="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5"/>
            <a:ext cx="5384800" cy="4525963"/>
          </a:xfrm>
          <a:prstGeom prst="rect">
            <a:avLst/>
          </a:prstGeom>
        </p:spPr>
        <p:txBody>
          <a:bodyPr/>
          <a:lstStyle>
            <a:lvl1pPr>
              <a:defRPr sz="2800" b="0"/>
            </a:lvl1pPr>
            <a:lvl2pPr>
              <a:defRPr sz="2400" b="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09600" y="6356355"/>
            <a:ext cx="2844800" cy="365125"/>
          </a:xfrm>
          <a:prstGeom prst="rect">
            <a:avLst/>
          </a:prstGeom>
        </p:spPr>
        <p:txBody>
          <a:bodyPr/>
          <a:lstStyle/>
          <a:p>
            <a:fld id="{2D615320-3B79-49DC-9060-9323AB28375A}" type="datetimeFigureOut">
              <a:rPr lang="en-US" smtClean="0"/>
              <a:pPr/>
              <a:t>3/26/2019</a:t>
            </a:fld>
            <a:endParaRPr lang="en-US" dirty="0"/>
          </a:p>
        </p:txBody>
      </p:sp>
      <p:sp>
        <p:nvSpPr>
          <p:cNvPr id="6" name="Footer Placeholder 5"/>
          <p:cNvSpPr>
            <a:spLocks noGrp="1"/>
          </p:cNvSpPr>
          <p:nvPr>
            <p:ph type="ftr" sz="quarter" idx="11"/>
          </p:nvPr>
        </p:nvSpPr>
        <p:spPr>
          <a:xfrm>
            <a:off x="4165600" y="6356355"/>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5"/>
            <a:ext cx="2844800" cy="365125"/>
          </a:xfrm>
          <a:prstGeom prst="rect">
            <a:avLst/>
          </a:prstGeom>
        </p:spPr>
        <p:txBody>
          <a:bodyPr/>
          <a:lstStyle/>
          <a:p>
            <a:endParaRPr lang="en-US" dirty="0"/>
          </a:p>
        </p:txBody>
      </p:sp>
    </p:spTree>
    <p:extLst>
      <p:ext uri="{BB962C8B-B14F-4D97-AF65-F5344CB8AC3E}">
        <p14:creationId xmlns:p14="http://schemas.microsoft.com/office/powerpoint/2010/main" val="3585779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78069" y="1535113"/>
            <a:ext cx="5386917" cy="3951288"/>
          </a:xfrm>
          <a:prstGeom prst="rect">
            <a:avLst/>
          </a:prstGeom>
        </p:spPr>
        <p:txBody>
          <a:bodyPr/>
          <a:lstStyle>
            <a:lvl1pPr>
              <a:defRPr sz="2400" b="0"/>
            </a:lvl1pPr>
            <a:lvl2pPr>
              <a:defRPr sz="2000" b="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70" y="1535113"/>
            <a:ext cx="5389033" cy="639762"/>
          </a:xfrm>
          <a:prstGeom prst="rect">
            <a:avLst/>
          </a:prstGeo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70" y="2174875"/>
            <a:ext cx="5389033" cy="3951288"/>
          </a:xfrm>
          <a:prstGeom prst="rect">
            <a:avLst/>
          </a:prstGeom>
        </p:spPr>
        <p:txBody>
          <a:bodyPr/>
          <a:lstStyle>
            <a:lvl1pPr>
              <a:defRPr sz="2400" b="0"/>
            </a:lvl1pPr>
            <a:lvl2pPr>
              <a:defRPr sz="2000" b="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09600" y="6356355"/>
            <a:ext cx="2844800" cy="365125"/>
          </a:xfrm>
          <a:prstGeom prst="rect">
            <a:avLst/>
          </a:prstGeom>
        </p:spPr>
        <p:txBody>
          <a:bodyPr/>
          <a:lstStyle/>
          <a:p>
            <a:fld id="{2D615320-3B79-49DC-9060-9323AB28375A}" type="datetimeFigureOut">
              <a:rPr lang="en-US" smtClean="0"/>
              <a:pPr/>
              <a:t>3/26/2019</a:t>
            </a:fld>
            <a:endParaRPr lang="en-US" dirty="0"/>
          </a:p>
        </p:txBody>
      </p:sp>
      <p:sp>
        <p:nvSpPr>
          <p:cNvPr id="8" name="Footer Placeholder 7"/>
          <p:cNvSpPr>
            <a:spLocks noGrp="1"/>
          </p:cNvSpPr>
          <p:nvPr>
            <p:ph type="ftr" sz="quarter" idx="11"/>
          </p:nvPr>
        </p:nvSpPr>
        <p:spPr>
          <a:xfrm>
            <a:off x="4165600" y="6356355"/>
            <a:ext cx="3860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37600" y="6356355"/>
            <a:ext cx="2844800" cy="365125"/>
          </a:xfrm>
          <a:prstGeom prst="rect">
            <a:avLst/>
          </a:prstGeom>
        </p:spPr>
        <p:txBody>
          <a:bodyPr/>
          <a:lstStyle/>
          <a:p>
            <a:fld id="{093CC879-206E-4639-84E4-5C7D66C4FD29}" type="slidenum">
              <a:rPr lang="en-US" smtClean="0"/>
              <a:pPr/>
              <a:t>‹#›</a:t>
            </a:fld>
            <a:endParaRPr lang="en-US" dirty="0"/>
          </a:p>
        </p:txBody>
      </p:sp>
    </p:spTree>
    <p:extLst>
      <p:ext uri="{BB962C8B-B14F-4D97-AF65-F5344CB8AC3E}">
        <p14:creationId xmlns:p14="http://schemas.microsoft.com/office/powerpoint/2010/main" val="2914913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09600" y="6356355"/>
            <a:ext cx="2844800" cy="365125"/>
          </a:xfrm>
          <a:prstGeom prst="rect">
            <a:avLst/>
          </a:prstGeom>
        </p:spPr>
        <p:txBody>
          <a:bodyPr/>
          <a:lstStyle/>
          <a:p>
            <a:fld id="{2D615320-3B79-49DC-9060-9323AB28375A}" type="datetimeFigureOut">
              <a:rPr lang="en-US" smtClean="0"/>
              <a:pPr/>
              <a:t>3/26/2019</a:t>
            </a:fld>
            <a:endParaRPr lang="en-US" dirty="0"/>
          </a:p>
        </p:txBody>
      </p:sp>
      <p:sp>
        <p:nvSpPr>
          <p:cNvPr id="4" name="Footer Placeholder 3"/>
          <p:cNvSpPr>
            <a:spLocks noGrp="1"/>
          </p:cNvSpPr>
          <p:nvPr>
            <p:ph type="ftr" sz="quarter" idx="11"/>
          </p:nvPr>
        </p:nvSpPr>
        <p:spPr>
          <a:xfrm>
            <a:off x="4165600" y="6356355"/>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37600" y="6356355"/>
            <a:ext cx="2844800" cy="365125"/>
          </a:xfrm>
          <a:prstGeom prst="rect">
            <a:avLst/>
          </a:prstGeom>
        </p:spPr>
        <p:txBody>
          <a:bodyPr/>
          <a:lstStyle/>
          <a:p>
            <a:fld id="{093CC879-206E-4639-84E4-5C7D66C4FD29}" type="slidenum">
              <a:rPr lang="en-US" smtClean="0"/>
              <a:pPr/>
              <a:t>‹#›</a:t>
            </a:fld>
            <a:endParaRPr lang="en-US" dirty="0"/>
          </a:p>
        </p:txBody>
      </p:sp>
    </p:spTree>
    <p:extLst>
      <p:ext uri="{BB962C8B-B14F-4D97-AF65-F5344CB8AC3E}">
        <p14:creationId xmlns:p14="http://schemas.microsoft.com/office/powerpoint/2010/main" val="2810643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5"/>
            <a:ext cx="2844800" cy="365125"/>
          </a:xfrm>
          <a:prstGeom prst="rect">
            <a:avLst/>
          </a:prstGeom>
        </p:spPr>
        <p:txBody>
          <a:bodyPr/>
          <a:lstStyle/>
          <a:p>
            <a:fld id="{2D615320-3B79-49DC-9060-9323AB28375A}" type="datetimeFigureOut">
              <a:rPr lang="en-US" smtClean="0"/>
              <a:pPr/>
              <a:t>3/26/2019</a:t>
            </a:fld>
            <a:endParaRPr lang="en-US" dirty="0"/>
          </a:p>
        </p:txBody>
      </p:sp>
      <p:sp>
        <p:nvSpPr>
          <p:cNvPr id="3" name="Footer Placeholder 2"/>
          <p:cNvSpPr>
            <a:spLocks noGrp="1"/>
          </p:cNvSpPr>
          <p:nvPr>
            <p:ph type="ftr" sz="quarter" idx="11"/>
          </p:nvPr>
        </p:nvSpPr>
        <p:spPr>
          <a:xfrm>
            <a:off x="4165600" y="6356355"/>
            <a:ext cx="3860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737600" y="6356355"/>
            <a:ext cx="2844800" cy="365125"/>
          </a:xfrm>
          <a:prstGeom prst="rect">
            <a:avLst/>
          </a:prstGeom>
        </p:spPr>
        <p:txBody>
          <a:bodyPr/>
          <a:lstStyle/>
          <a:p>
            <a:fld id="{093CC879-206E-4639-84E4-5C7D66C4FD29}" type="slidenum">
              <a:rPr lang="en-US" smtClean="0"/>
              <a:pPr/>
              <a:t>‹#›</a:t>
            </a:fld>
            <a:endParaRPr lang="en-US" dirty="0"/>
          </a:p>
        </p:txBody>
      </p:sp>
    </p:spTree>
    <p:extLst>
      <p:ext uri="{BB962C8B-B14F-4D97-AF65-F5344CB8AC3E}">
        <p14:creationId xmlns:p14="http://schemas.microsoft.com/office/powerpoint/2010/main" val="86667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49808" y="246888"/>
            <a:ext cx="10689717" cy="3081338"/>
          </a:xfrm>
        </p:spPr>
        <p:txBody>
          <a:bodyPr anchor="b"/>
          <a:lstStyle>
            <a:lvl1pPr algn="l">
              <a:defRPr sz="6000" spc="0">
                <a:effectLst/>
                <a:latin typeface="Anton" panose="00000500000000000000" pitchFamily="2" charset="0"/>
              </a:defRPr>
            </a:lvl1pPr>
          </a:lstStyle>
          <a:p>
            <a:r>
              <a:rPr lang="en-US" dirty="0" smtClean="0"/>
              <a:t>Click to edit master title style</a:t>
            </a:r>
            <a:endParaRPr lang="en-US" dirty="0"/>
          </a:p>
        </p:txBody>
      </p:sp>
      <p:sp>
        <p:nvSpPr>
          <p:cNvPr id="8" name="Rectangle 1"/>
          <p:cNvSpPr/>
          <p:nvPr/>
        </p:nvSpPr>
        <p:spPr>
          <a:xfrm>
            <a:off x="841248" y="3512672"/>
            <a:ext cx="3215601" cy="298831"/>
          </a:xfrm>
          <a:custGeom>
            <a:avLst/>
            <a:gdLst>
              <a:gd name="connsiteX0" fmla="*/ 0 w 4224856"/>
              <a:gd name="connsiteY0" fmla="*/ 0 h 212651"/>
              <a:gd name="connsiteX1" fmla="*/ 4224856 w 4224856"/>
              <a:gd name="connsiteY1" fmla="*/ 0 h 212651"/>
              <a:gd name="connsiteX2" fmla="*/ 4224856 w 4224856"/>
              <a:gd name="connsiteY2" fmla="*/ 212651 h 212651"/>
              <a:gd name="connsiteX3" fmla="*/ 0 w 4224856"/>
              <a:gd name="connsiteY3" fmla="*/ 212651 h 212651"/>
              <a:gd name="connsiteX4" fmla="*/ 0 w 4224856"/>
              <a:gd name="connsiteY4" fmla="*/ 0 h 212651"/>
              <a:gd name="connsiteX0" fmla="*/ 0 w 4224856"/>
              <a:gd name="connsiteY0" fmla="*/ 0 h 212651"/>
              <a:gd name="connsiteX1" fmla="*/ 4224856 w 4224856"/>
              <a:gd name="connsiteY1" fmla="*/ 0 h 212651"/>
              <a:gd name="connsiteX2" fmla="*/ 3927144 w 4224856"/>
              <a:gd name="connsiteY2" fmla="*/ 202018 h 212651"/>
              <a:gd name="connsiteX3" fmla="*/ 0 w 4224856"/>
              <a:gd name="connsiteY3" fmla="*/ 212651 h 212651"/>
              <a:gd name="connsiteX4" fmla="*/ 0 w 4224856"/>
              <a:gd name="connsiteY4" fmla="*/ 0 h 212651"/>
              <a:gd name="connsiteX0" fmla="*/ 0 w 4476072"/>
              <a:gd name="connsiteY0" fmla="*/ 0 h 212651"/>
              <a:gd name="connsiteX1" fmla="*/ 4476072 w 4476072"/>
              <a:gd name="connsiteY1" fmla="*/ 8561 h 212651"/>
              <a:gd name="connsiteX2" fmla="*/ 3927144 w 4476072"/>
              <a:gd name="connsiteY2" fmla="*/ 202018 h 212651"/>
              <a:gd name="connsiteX3" fmla="*/ 0 w 4476072"/>
              <a:gd name="connsiteY3" fmla="*/ 212651 h 212651"/>
              <a:gd name="connsiteX4" fmla="*/ 0 w 4476072"/>
              <a:gd name="connsiteY4" fmla="*/ 0 h 212651"/>
              <a:gd name="connsiteX0" fmla="*/ 0 w 4476072"/>
              <a:gd name="connsiteY0" fmla="*/ 0 h 212651"/>
              <a:gd name="connsiteX1" fmla="*/ 4476072 w 4476072"/>
              <a:gd name="connsiteY1" fmla="*/ 8561 h 212651"/>
              <a:gd name="connsiteX2" fmla="*/ 3876901 w 4476072"/>
              <a:gd name="connsiteY2" fmla="*/ 210580 h 212651"/>
              <a:gd name="connsiteX3" fmla="*/ 0 w 4476072"/>
              <a:gd name="connsiteY3" fmla="*/ 212651 h 212651"/>
              <a:gd name="connsiteX4" fmla="*/ 0 w 4476072"/>
              <a:gd name="connsiteY4" fmla="*/ 0 h 212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072" h="212651">
                <a:moveTo>
                  <a:pt x="0" y="0"/>
                </a:moveTo>
                <a:lnTo>
                  <a:pt x="4476072" y="8561"/>
                </a:lnTo>
                <a:lnTo>
                  <a:pt x="3876901" y="210580"/>
                </a:lnTo>
                <a:lnTo>
                  <a:pt x="0" y="212651"/>
                </a:lnTo>
                <a:lnTo>
                  <a:pt x="0" y="0"/>
                </a:lnTo>
                <a:close/>
              </a:path>
            </a:pathLst>
          </a:custGeom>
          <a:solidFill>
            <a:srgbClr val="00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18365" t="15266" r="31179" b="39277"/>
          <a:stretch/>
        </p:blipFill>
        <p:spPr>
          <a:xfrm>
            <a:off x="6816090" y="2937510"/>
            <a:ext cx="5760720" cy="420624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7162" y="4816128"/>
            <a:ext cx="2994837" cy="1753706"/>
          </a:xfrm>
          <a:prstGeom prst="rect">
            <a:avLst/>
          </a:prstGeom>
        </p:spPr>
      </p:pic>
    </p:spTree>
    <p:extLst>
      <p:ext uri="{BB962C8B-B14F-4D97-AF65-F5344CB8AC3E}">
        <p14:creationId xmlns:p14="http://schemas.microsoft.com/office/powerpoint/2010/main" val="11003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a:prstGeom prst="rect">
            <a:avLst/>
          </a:prstGeom>
        </p:spPr>
        <p:txBody>
          <a:bodyPr/>
          <a:lstStyle>
            <a:lvl1pPr>
              <a:defRPr sz="3200" b="0"/>
            </a:lvl1pPr>
            <a:lvl2pPr>
              <a:defRPr sz="2800" b="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09600" y="6356355"/>
            <a:ext cx="2844800" cy="365125"/>
          </a:xfrm>
          <a:prstGeom prst="rect">
            <a:avLst/>
          </a:prstGeom>
        </p:spPr>
        <p:txBody>
          <a:bodyPr/>
          <a:lstStyle/>
          <a:p>
            <a:fld id="{2D615320-3B79-49DC-9060-9323AB28375A}" type="datetimeFigureOut">
              <a:rPr lang="en-US" smtClean="0"/>
              <a:pPr/>
              <a:t>3/26/2019</a:t>
            </a:fld>
            <a:endParaRPr lang="en-US" dirty="0"/>
          </a:p>
        </p:txBody>
      </p:sp>
      <p:sp>
        <p:nvSpPr>
          <p:cNvPr id="6" name="Footer Placeholder 5"/>
          <p:cNvSpPr>
            <a:spLocks noGrp="1"/>
          </p:cNvSpPr>
          <p:nvPr>
            <p:ph type="ftr" sz="quarter" idx="11"/>
          </p:nvPr>
        </p:nvSpPr>
        <p:spPr>
          <a:xfrm>
            <a:off x="4165600" y="6356355"/>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5"/>
            <a:ext cx="2844800" cy="365125"/>
          </a:xfrm>
          <a:prstGeom prst="rect">
            <a:avLst/>
          </a:prstGeom>
        </p:spPr>
        <p:txBody>
          <a:bodyPr/>
          <a:lstStyle/>
          <a:p>
            <a:fld id="{093CC879-206E-4639-84E4-5C7D66C4FD29}" type="slidenum">
              <a:rPr lang="en-US" smtClean="0"/>
              <a:pPr/>
              <a:t>‹#›</a:t>
            </a:fld>
            <a:endParaRPr lang="en-US" dirty="0"/>
          </a:p>
        </p:txBody>
      </p:sp>
    </p:spTree>
    <p:extLst>
      <p:ext uri="{BB962C8B-B14F-4D97-AF65-F5344CB8AC3E}">
        <p14:creationId xmlns:p14="http://schemas.microsoft.com/office/powerpoint/2010/main" val="277704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09600" y="6356355"/>
            <a:ext cx="2844800" cy="365125"/>
          </a:xfrm>
          <a:prstGeom prst="rect">
            <a:avLst/>
          </a:prstGeom>
        </p:spPr>
        <p:txBody>
          <a:bodyPr/>
          <a:lstStyle/>
          <a:p>
            <a:fld id="{2D615320-3B79-49DC-9060-9323AB28375A}" type="datetimeFigureOut">
              <a:rPr lang="en-US" smtClean="0"/>
              <a:pPr/>
              <a:t>3/26/2019</a:t>
            </a:fld>
            <a:endParaRPr lang="en-US" dirty="0"/>
          </a:p>
        </p:txBody>
      </p:sp>
      <p:sp>
        <p:nvSpPr>
          <p:cNvPr id="6" name="Footer Placeholder 5"/>
          <p:cNvSpPr>
            <a:spLocks noGrp="1"/>
          </p:cNvSpPr>
          <p:nvPr>
            <p:ph type="ftr" sz="quarter" idx="11"/>
          </p:nvPr>
        </p:nvSpPr>
        <p:spPr>
          <a:xfrm>
            <a:off x="4165600" y="6356355"/>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5"/>
            <a:ext cx="2844800" cy="365125"/>
          </a:xfrm>
          <a:prstGeom prst="rect">
            <a:avLst/>
          </a:prstGeom>
        </p:spPr>
        <p:txBody>
          <a:bodyPr/>
          <a:lstStyle/>
          <a:p>
            <a:endParaRPr lang="en-US" dirty="0"/>
          </a:p>
        </p:txBody>
      </p:sp>
    </p:spTree>
    <p:extLst>
      <p:ext uri="{BB962C8B-B14F-4D97-AF65-F5344CB8AC3E}">
        <p14:creationId xmlns:p14="http://schemas.microsoft.com/office/powerpoint/2010/main" val="3587214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508000" y="1249362"/>
            <a:ext cx="11176000" cy="4525963"/>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5"/>
            <a:ext cx="2844800" cy="365125"/>
          </a:xfrm>
          <a:prstGeom prst="rect">
            <a:avLst/>
          </a:prstGeom>
        </p:spPr>
        <p:txBody>
          <a:bodyPr/>
          <a:lstStyle/>
          <a:p>
            <a:fld id="{2D615320-3B79-49DC-9060-9323AB28375A}" type="datetimeFigureOut">
              <a:rPr lang="en-US" smtClean="0"/>
              <a:pPr/>
              <a:t>3/26/2019</a:t>
            </a:fld>
            <a:endParaRPr lang="en-US" dirty="0"/>
          </a:p>
        </p:txBody>
      </p:sp>
      <p:sp>
        <p:nvSpPr>
          <p:cNvPr id="5" name="Footer Placeholder 4"/>
          <p:cNvSpPr>
            <a:spLocks noGrp="1"/>
          </p:cNvSpPr>
          <p:nvPr>
            <p:ph type="ftr" sz="quarter" idx="11"/>
          </p:nvPr>
        </p:nvSpPr>
        <p:spPr>
          <a:xfrm>
            <a:off x="4165600" y="6356355"/>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5"/>
            <a:ext cx="2844800" cy="365125"/>
          </a:xfrm>
          <a:prstGeom prst="rect">
            <a:avLst/>
          </a:prstGeom>
        </p:spPr>
        <p:txBody>
          <a:bodyPr/>
          <a:lstStyle/>
          <a:p>
            <a:endParaRPr lang="en-US" dirty="0"/>
          </a:p>
        </p:txBody>
      </p:sp>
    </p:spTree>
    <p:extLst>
      <p:ext uri="{BB962C8B-B14F-4D97-AF65-F5344CB8AC3E}">
        <p14:creationId xmlns:p14="http://schemas.microsoft.com/office/powerpoint/2010/main" val="1975109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5"/>
            <a:ext cx="2844800" cy="365125"/>
          </a:xfrm>
          <a:prstGeom prst="rect">
            <a:avLst/>
          </a:prstGeom>
        </p:spPr>
        <p:txBody>
          <a:bodyPr/>
          <a:lstStyle/>
          <a:p>
            <a:fld id="{2D615320-3B79-49DC-9060-9323AB28375A}" type="datetimeFigureOut">
              <a:rPr lang="en-US" smtClean="0"/>
              <a:pPr/>
              <a:t>3/26/2019</a:t>
            </a:fld>
            <a:endParaRPr lang="en-US" dirty="0"/>
          </a:p>
        </p:txBody>
      </p:sp>
      <p:sp>
        <p:nvSpPr>
          <p:cNvPr id="5" name="Footer Placeholder 4"/>
          <p:cNvSpPr>
            <a:spLocks noGrp="1"/>
          </p:cNvSpPr>
          <p:nvPr>
            <p:ph type="ftr" sz="quarter" idx="11"/>
          </p:nvPr>
        </p:nvSpPr>
        <p:spPr>
          <a:xfrm>
            <a:off x="4165600" y="6356355"/>
            <a:ext cx="3860800" cy="365125"/>
          </a:xfrm>
          <a:prstGeom prst="rect">
            <a:avLst/>
          </a:prstGeom>
        </p:spPr>
        <p:txBody>
          <a:bodyPr/>
          <a:lstStyle/>
          <a:p>
            <a:endParaRPr lang="en-US" dirty="0"/>
          </a:p>
        </p:txBody>
      </p:sp>
    </p:spTree>
    <p:extLst>
      <p:ext uri="{BB962C8B-B14F-4D97-AF65-F5344CB8AC3E}">
        <p14:creationId xmlns:p14="http://schemas.microsoft.com/office/powerpoint/2010/main" val="372342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49808" y="247650"/>
            <a:ext cx="9689592" cy="3081338"/>
          </a:xfrm>
        </p:spPr>
        <p:txBody>
          <a:bodyPr anchor="b"/>
          <a:lstStyle>
            <a:lvl1pPr algn="l">
              <a:defRPr sz="6000" spc="0">
                <a:effectLst/>
                <a:latin typeface="Anton" panose="00000500000000000000" pitchFamily="2"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49808" y="4031566"/>
            <a:ext cx="968959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1" name="Rectangle 1"/>
          <p:cNvSpPr/>
          <p:nvPr/>
        </p:nvSpPr>
        <p:spPr>
          <a:xfrm>
            <a:off x="841248" y="3512672"/>
            <a:ext cx="3215601" cy="298831"/>
          </a:xfrm>
          <a:custGeom>
            <a:avLst/>
            <a:gdLst>
              <a:gd name="connsiteX0" fmla="*/ 0 w 4224856"/>
              <a:gd name="connsiteY0" fmla="*/ 0 h 212651"/>
              <a:gd name="connsiteX1" fmla="*/ 4224856 w 4224856"/>
              <a:gd name="connsiteY1" fmla="*/ 0 h 212651"/>
              <a:gd name="connsiteX2" fmla="*/ 4224856 w 4224856"/>
              <a:gd name="connsiteY2" fmla="*/ 212651 h 212651"/>
              <a:gd name="connsiteX3" fmla="*/ 0 w 4224856"/>
              <a:gd name="connsiteY3" fmla="*/ 212651 h 212651"/>
              <a:gd name="connsiteX4" fmla="*/ 0 w 4224856"/>
              <a:gd name="connsiteY4" fmla="*/ 0 h 212651"/>
              <a:gd name="connsiteX0" fmla="*/ 0 w 4224856"/>
              <a:gd name="connsiteY0" fmla="*/ 0 h 212651"/>
              <a:gd name="connsiteX1" fmla="*/ 4224856 w 4224856"/>
              <a:gd name="connsiteY1" fmla="*/ 0 h 212651"/>
              <a:gd name="connsiteX2" fmla="*/ 3927144 w 4224856"/>
              <a:gd name="connsiteY2" fmla="*/ 202018 h 212651"/>
              <a:gd name="connsiteX3" fmla="*/ 0 w 4224856"/>
              <a:gd name="connsiteY3" fmla="*/ 212651 h 212651"/>
              <a:gd name="connsiteX4" fmla="*/ 0 w 4224856"/>
              <a:gd name="connsiteY4" fmla="*/ 0 h 212651"/>
              <a:gd name="connsiteX0" fmla="*/ 0 w 4476072"/>
              <a:gd name="connsiteY0" fmla="*/ 0 h 212651"/>
              <a:gd name="connsiteX1" fmla="*/ 4476072 w 4476072"/>
              <a:gd name="connsiteY1" fmla="*/ 8561 h 212651"/>
              <a:gd name="connsiteX2" fmla="*/ 3927144 w 4476072"/>
              <a:gd name="connsiteY2" fmla="*/ 202018 h 212651"/>
              <a:gd name="connsiteX3" fmla="*/ 0 w 4476072"/>
              <a:gd name="connsiteY3" fmla="*/ 212651 h 212651"/>
              <a:gd name="connsiteX4" fmla="*/ 0 w 4476072"/>
              <a:gd name="connsiteY4" fmla="*/ 0 h 212651"/>
              <a:gd name="connsiteX0" fmla="*/ 0 w 4476072"/>
              <a:gd name="connsiteY0" fmla="*/ 0 h 212651"/>
              <a:gd name="connsiteX1" fmla="*/ 4476072 w 4476072"/>
              <a:gd name="connsiteY1" fmla="*/ 8561 h 212651"/>
              <a:gd name="connsiteX2" fmla="*/ 3876901 w 4476072"/>
              <a:gd name="connsiteY2" fmla="*/ 210580 h 212651"/>
              <a:gd name="connsiteX3" fmla="*/ 0 w 4476072"/>
              <a:gd name="connsiteY3" fmla="*/ 212651 h 212651"/>
              <a:gd name="connsiteX4" fmla="*/ 0 w 4476072"/>
              <a:gd name="connsiteY4" fmla="*/ 0 h 212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072" h="212651">
                <a:moveTo>
                  <a:pt x="0" y="0"/>
                </a:moveTo>
                <a:lnTo>
                  <a:pt x="4476072" y="8561"/>
                </a:lnTo>
                <a:lnTo>
                  <a:pt x="3876901" y="210580"/>
                </a:lnTo>
                <a:lnTo>
                  <a:pt x="0" y="212651"/>
                </a:lnTo>
                <a:lnTo>
                  <a:pt x="0" y="0"/>
                </a:lnTo>
                <a:close/>
              </a:path>
            </a:pathLst>
          </a:custGeom>
          <a:solidFill>
            <a:srgbClr val="00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8365" t="15266" r="31179" b="39277"/>
          <a:stretch/>
        </p:blipFill>
        <p:spPr>
          <a:xfrm>
            <a:off x="6492240" y="2651760"/>
            <a:ext cx="5760720" cy="4206240"/>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7162" y="4816128"/>
            <a:ext cx="2994838" cy="1753706"/>
          </a:xfrm>
          <a:prstGeom prst="rect">
            <a:avLst/>
          </a:prstGeom>
        </p:spPr>
      </p:pic>
    </p:spTree>
    <p:extLst>
      <p:ext uri="{BB962C8B-B14F-4D97-AF65-F5344CB8AC3E}">
        <p14:creationId xmlns:p14="http://schemas.microsoft.com/office/powerpoint/2010/main" val="350563425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49808" y="246888"/>
            <a:ext cx="10689717" cy="3081338"/>
          </a:xfrm>
        </p:spPr>
        <p:txBody>
          <a:bodyPr anchor="b"/>
          <a:lstStyle>
            <a:lvl1pPr algn="l">
              <a:defRPr sz="6000" spc="0">
                <a:effectLst/>
                <a:latin typeface="Anton" panose="00000500000000000000" pitchFamily="2" charset="0"/>
              </a:defRPr>
            </a:lvl1pPr>
          </a:lstStyle>
          <a:p>
            <a:r>
              <a:rPr lang="en-US" dirty="0" smtClean="0"/>
              <a:t>Click to edit master title style</a:t>
            </a:r>
            <a:endParaRPr lang="en-US" dirty="0"/>
          </a:p>
        </p:txBody>
      </p:sp>
      <p:sp>
        <p:nvSpPr>
          <p:cNvPr id="8" name="Rectangle 1"/>
          <p:cNvSpPr/>
          <p:nvPr/>
        </p:nvSpPr>
        <p:spPr>
          <a:xfrm>
            <a:off x="841248" y="3512672"/>
            <a:ext cx="3215601" cy="298831"/>
          </a:xfrm>
          <a:custGeom>
            <a:avLst/>
            <a:gdLst>
              <a:gd name="connsiteX0" fmla="*/ 0 w 4224856"/>
              <a:gd name="connsiteY0" fmla="*/ 0 h 212651"/>
              <a:gd name="connsiteX1" fmla="*/ 4224856 w 4224856"/>
              <a:gd name="connsiteY1" fmla="*/ 0 h 212651"/>
              <a:gd name="connsiteX2" fmla="*/ 4224856 w 4224856"/>
              <a:gd name="connsiteY2" fmla="*/ 212651 h 212651"/>
              <a:gd name="connsiteX3" fmla="*/ 0 w 4224856"/>
              <a:gd name="connsiteY3" fmla="*/ 212651 h 212651"/>
              <a:gd name="connsiteX4" fmla="*/ 0 w 4224856"/>
              <a:gd name="connsiteY4" fmla="*/ 0 h 212651"/>
              <a:gd name="connsiteX0" fmla="*/ 0 w 4224856"/>
              <a:gd name="connsiteY0" fmla="*/ 0 h 212651"/>
              <a:gd name="connsiteX1" fmla="*/ 4224856 w 4224856"/>
              <a:gd name="connsiteY1" fmla="*/ 0 h 212651"/>
              <a:gd name="connsiteX2" fmla="*/ 3927144 w 4224856"/>
              <a:gd name="connsiteY2" fmla="*/ 202018 h 212651"/>
              <a:gd name="connsiteX3" fmla="*/ 0 w 4224856"/>
              <a:gd name="connsiteY3" fmla="*/ 212651 h 212651"/>
              <a:gd name="connsiteX4" fmla="*/ 0 w 4224856"/>
              <a:gd name="connsiteY4" fmla="*/ 0 h 212651"/>
              <a:gd name="connsiteX0" fmla="*/ 0 w 4476072"/>
              <a:gd name="connsiteY0" fmla="*/ 0 h 212651"/>
              <a:gd name="connsiteX1" fmla="*/ 4476072 w 4476072"/>
              <a:gd name="connsiteY1" fmla="*/ 8561 h 212651"/>
              <a:gd name="connsiteX2" fmla="*/ 3927144 w 4476072"/>
              <a:gd name="connsiteY2" fmla="*/ 202018 h 212651"/>
              <a:gd name="connsiteX3" fmla="*/ 0 w 4476072"/>
              <a:gd name="connsiteY3" fmla="*/ 212651 h 212651"/>
              <a:gd name="connsiteX4" fmla="*/ 0 w 4476072"/>
              <a:gd name="connsiteY4" fmla="*/ 0 h 212651"/>
              <a:gd name="connsiteX0" fmla="*/ 0 w 4476072"/>
              <a:gd name="connsiteY0" fmla="*/ 0 h 212651"/>
              <a:gd name="connsiteX1" fmla="*/ 4476072 w 4476072"/>
              <a:gd name="connsiteY1" fmla="*/ 8561 h 212651"/>
              <a:gd name="connsiteX2" fmla="*/ 3876901 w 4476072"/>
              <a:gd name="connsiteY2" fmla="*/ 210580 h 212651"/>
              <a:gd name="connsiteX3" fmla="*/ 0 w 4476072"/>
              <a:gd name="connsiteY3" fmla="*/ 212651 h 212651"/>
              <a:gd name="connsiteX4" fmla="*/ 0 w 4476072"/>
              <a:gd name="connsiteY4" fmla="*/ 0 h 212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072" h="212651">
                <a:moveTo>
                  <a:pt x="0" y="0"/>
                </a:moveTo>
                <a:lnTo>
                  <a:pt x="4476072" y="8561"/>
                </a:lnTo>
                <a:lnTo>
                  <a:pt x="3876901" y="210580"/>
                </a:lnTo>
                <a:lnTo>
                  <a:pt x="0" y="212651"/>
                </a:lnTo>
                <a:lnTo>
                  <a:pt x="0" y="0"/>
                </a:lnTo>
                <a:close/>
              </a:path>
            </a:pathLst>
          </a:custGeom>
          <a:solidFill>
            <a:srgbClr val="00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18365" t="15266" r="31179" b="39277"/>
          <a:stretch/>
        </p:blipFill>
        <p:spPr>
          <a:xfrm>
            <a:off x="6892290" y="2861310"/>
            <a:ext cx="5760720" cy="420624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7162" y="4816128"/>
            <a:ext cx="2994838" cy="1753706"/>
          </a:xfrm>
          <a:prstGeom prst="rect">
            <a:avLst/>
          </a:prstGeom>
        </p:spPr>
      </p:pic>
    </p:spTree>
    <p:extLst>
      <p:ext uri="{BB962C8B-B14F-4D97-AF65-F5344CB8AC3E}">
        <p14:creationId xmlns:p14="http://schemas.microsoft.com/office/powerpoint/2010/main" val="219410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ank with subhea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749808" y="2807979"/>
            <a:ext cx="10689716" cy="3154672"/>
          </a:xfrm>
        </p:spPr>
        <p:txBody>
          <a:bodyPr/>
          <a:lstStyle>
            <a:lvl1pPr>
              <a:defRPr b="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a:lvl2pPr>
            <a:lvl3pPr>
              <a:defRPr/>
            </a:lvl3pPr>
            <a:lvl4pPr marL="1371600" indent="0">
              <a:buNone/>
              <a:defRPr/>
            </a:lvl4pPr>
            <a:lvl5pPr marL="1828800" indent="0">
              <a:buNone/>
              <a:defRPr/>
            </a:lvl5pPr>
          </a:lstStyle>
          <a:p>
            <a:pPr lvl="0"/>
            <a:r>
              <a:rPr lang="en-US" smtClean="0"/>
              <a:t>Edit Master text styles</a:t>
            </a:r>
          </a:p>
        </p:txBody>
      </p:sp>
      <p:sp>
        <p:nvSpPr>
          <p:cNvPr id="8" name="Title 3"/>
          <p:cNvSpPr>
            <a:spLocks noGrp="1"/>
          </p:cNvSpPr>
          <p:nvPr>
            <p:ph type="title"/>
          </p:nvPr>
        </p:nvSpPr>
        <p:spPr>
          <a:xfrm>
            <a:off x="749807" y="637322"/>
            <a:ext cx="10689717" cy="993775"/>
          </a:xfrm>
        </p:spPr>
        <p:txBody>
          <a:bodyPr anchor="b">
            <a:normAutofit/>
          </a:bodyPr>
          <a:lstStyle>
            <a:lvl1pPr>
              <a:defRPr sz="5400"/>
            </a:lvl1pPr>
          </a:lstStyle>
          <a:p>
            <a:r>
              <a:rPr lang="en-US" smtClean="0"/>
              <a:t>Click to edit Master title style</a:t>
            </a:r>
            <a:endParaRPr lang="en-US" dirty="0"/>
          </a:p>
        </p:txBody>
      </p:sp>
      <p:sp>
        <p:nvSpPr>
          <p:cNvPr id="9" name="Rectangle 1"/>
          <p:cNvSpPr/>
          <p:nvPr/>
        </p:nvSpPr>
        <p:spPr>
          <a:xfrm>
            <a:off x="841249" y="1660772"/>
            <a:ext cx="2168652" cy="201536"/>
          </a:xfrm>
          <a:custGeom>
            <a:avLst/>
            <a:gdLst>
              <a:gd name="connsiteX0" fmla="*/ 0 w 4224856"/>
              <a:gd name="connsiteY0" fmla="*/ 0 h 212651"/>
              <a:gd name="connsiteX1" fmla="*/ 4224856 w 4224856"/>
              <a:gd name="connsiteY1" fmla="*/ 0 h 212651"/>
              <a:gd name="connsiteX2" fmla="*/ 4224856 w 4224856"/>
              <a:gd name="connsiteY2" fmla="*/ 212651 h 212651"/>
              <a:gd name="connsiteX3" fmla="*/ 0 w 4224856"/>
              <a:gd name="connsiteY3" fmla="*/ 212651 h 212651"/>
              <a:gd name="connsiteX4" fmla="*/ 0 w 4224856"/>
              <a:gd name="connsiteY4" fmla="*/ 0 h 212651"/>
              <a:gd name="connsiteX0" fmla="*/ 0 w 4224856"/>
              <a:gd name="connsiteY0" fmla="*/ 0 h 212651"/>
              <a:gd name="connsiteX1" fmla="*/ 4224856 w 4224856"/>
              <a:gd name="connsiteY1" fmla="*/ 0 h 212651"/>
              <a:gd name="connsiteX2" fmla="*/ 3927144 w 4224856"/>
              <a:gd name="connsiteY2" fmla="*/ 202018 h 212651"/>
              <a:gd name="connsiteX3" fmla="*/ 0 w 4224856"/>
              <a:gd name="connsiteY3" fmla="*/ 212651 h 212651"/>
              <a:gd name="connsiteX4" fmla="*/ 0 w 4224856"/>
              <a:gd name="connsiteY4" fmla="*/ 0 h 212651"/>
              <a:gd name="connsiteX0" fmla="*/ 0 w 4476072"/>
              <a:gd name="connsiteY0" fmla="*/ 0 h 212651"/>
              <a:gd name="connsiteX1" fmla="*/ 4476072 w 4476072"/>
              <a:gd name="connsiteY1" fmla="*/ 8561 h 212651"/>
              <a:gd name="connsiteX2" fmla="*/ 3927144 w 4476072"/>
              <a:gd name="connsiteY2" fmla="*/ 202018 h 212651"/>
              <a:gd name="connsiteX3" fmla="*/ 0 w 4476072"/>
              <a:gd name="connsiteY3" fmla="*/ 212651 h 212651"/>
              <a:gd name="connsiteX4" fmla="*/ 0 w 4476072"/>
              <a:gd name="connsiteY4" fmla="*/ 0 h 212651"/>
              <a:gd name="connsiteX0" fmla="*/ 0 w 4476072"/>
              <a:gd name="connsiteY0" fmla="*/ 0 h 212651"/>
              <a:gd name="connsiteX1" fmla="*/ 4476072 w 4476072"/>
              <a:gd name="connsiteY1" fmla="*/ 8561 h 212651"/>
              <a:gd name="connsiteX2" fmla="*/ 3876901 w 4476072"/>
              <a:gd name="connsiteY2" fmla="*/ 210580 h 212651"/>
              <a:gd name="connsiteX3" fmla="*/ 0 w 4476072"/>
              <a:gd name="connsiteY3" fmla="*/ 212651 h 212651"/>
              <a:gd name="connsiteX4" fmla="*/ 0 w 4476072"/>
              <a:gd name="connsiteY4" fmla="*/ 0 h 212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072" h="212651">
                <a:moveTo>
                  <a:pt x="0" y="0"/>
                </a:moveTo>
                <a:lnTo>
                  <a:pt x="4476072" y="8561"/>
                </a:lnTo>
                <a:lnTo>
                  <a:pt x="3876901" y="210580"/>
                </a:lnTo>
                <a:lnTo>
                  <a:pt x="0" y="212651"/>
                </a:lnTo>
                <a:lnTo>
                  <a:pt x="0" y="0"/>
                </a:lnTo>
                <a:close/>
              </a:path>
            </a:pathLst>
          </a:custGeom>
          <a:solidFill>
            <a:srgbClr val="00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ubtitle 2"/>
          <p:cNvSpPr>
            <a:spLocks noGrp="1"/>
          </p:cNvSpPr>
          <p:nvPr>
            <p:ph type="subTitle" idx="1" hasCustomPrompt="1"/>
          </p:nvPr>
        </p:nvSpPr>
        <p:spPr>
          <a:xfrm>
            <a:off x="749807" y="1891983"/>
            <a:ext cx="10689717" cy="915996"/>
          </a:xfrm>
        </p:spPr>
        <p:txBody>
          <a:bodyPr anchor="ctr">
            <a:normAutofit/>
          </a:bodyPr>
          <a:lstStyle>
            <a:lvl1pPr marL="0" indent="0" algn="l">
              <a:buNone/>
              <a:defRPr sz="3200">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799" y="6103210"/>
            <a:ext cx="3657601" cy="544049"/>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8365" t="15266" r="31179" b="39277"/>
          <a:stretch/>
        </p:blipFill>
        <p:spPr>
          <a:xfrm>
            <a:off x="8861232" y="4381500"/>
            <a:ext cx="3391728" cy="2476500"/>
          </a:xfrm>
          <a:prstGeom prst="rect">
            <a:avLst/>
          </a:prstGeom>
        </p:spPr>
      </p:pic>
    </p:spTree>
    <p:extLst>
      <p:ext uri="{BB962C8B-B14F-4D97-AF65-F5344CB8AC3E}">
        <p14:creationId xmlns:p14="http://schemas.microsoft.com/office/powerpoint/2010/main" val="320081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749808" y="2057399"/>
            <a:ext cx="10689716" cy="3905251"/>
          </a:xfrm>
        </p:spPr>
        <p:txBody>
          <a:bodyPr/>
          <a:lstStyle>
            <a:lvl1pPr>
              <a:defRPr>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smtClean="0"/>
              <a:t>Edit Master text styles</a:t>
            </a:r>
          </a:p>
        </p:txBody>
      </p:sp>
      <p:sp>
        <p:nvSpPr>
          <p:cNvPr id="8" name="Title 3"/>
          <p:cNvSpPr>
            <a:spLocks noGrp="1"/>
          </p:cNvSpPr>
          <p:nvPr>
            <p:ph type="title"/>
          </p:nvPr>
        </p:nvSpPr>
        <p:spPr>
          <a:xfrm>
            <a:off x="749807" y="637322"/>
            <a:ext cx="10689717" cy="993775"/>
          </a:xfrm>
        </p:spPr>
        <p:txBody>
          <a:bodyPr anchor="b">
            <a:normAutofit/>
          </a:bodyPr>
          <a:lstStyle>
            <a:lvl1pPr>
              <a:defRPr sz="5400"/>
            </a:lvl1pPr>
          </a:lstStyle>
          <a:p>
            <a:r>
              <a:rPr lang="en-US" smtClean="0"/>
              <a:t>Click to edit Master title style</a:t>
            </a:r>
            <a:endParaRPr lang="en-US" dirty="0"/>
          </a:p>
        </p:txBody>
      </p:sp>
      <p:sp>
        <p:nvSpPr>
          <p:cNvPr id="9" name="Rectangle 1"/>
          <p:cNvSpPr/>
          <p:nvPr/>
        </p:nvSpPr>
        <p:spPr>
          <a:xfrm>
            <a:off x="841249" y="1660772"/>
            <a:ext cx="2168652" cy="201536"/>
          </a:xfrm>
          <a:custGeom>
            <a:avLst/>
            <a:gdLst>
              <a:gd name="connsiteX0" fmla="*/ 0 w 4224856"/>
              <a:gd name="connsiteY0" fmla="*/ 0 h 212651"/>
              <a:gd name="connsiteX1" fmla="*/ 4224856 w 4224856"/>
              <a:gd name="connsiteY1" fmla="*/ 0 h 212651"/>
              <a:gd name="connsiteX2" fmla="*/ 4224856 w 4224856"/>
              <a:gd name="connsiteY2" fmla="*/ 212651 h 212651"/>
              <a:gd name="connsiteX3" fmla="*/ 0 w 4224856"/>
              <a:gd name="connsiteY3" fmla="*/ 212651 h 212651"/>
              <a:gd name="connsiteX4" fmla="*/ 0 w 4224856"/>
              <a:gd name="connsiteY4" fmla="*/ 0 h 212651"/>
              <a:gd name="connsiteX0" fmla="*/ 0 w 4224856"/>
              <a:gd name="connsiteY0" fmla="*/ 0 h 212651"/>
              <a:gd name="connsiteX1" fmla="*/ 4224856 w 4224856"/>
              <a:gd name="connsiteY1" fmla="*/ 0 h 212651"/>
              <a:gd name="connsiteX2" fmla="*/ 3927144 w 4224856"/>
              <a:gd name="connsiteY2" fmla="*/ 202018 h 212651"/>
              <a:gd name="connsiteX3" fmla="*/ 0 w 4224856"/>
              <a:gd name="connsiteY3" fmla="*/ 212651 h 212651"/>
              <a:gd name="connsiteX4" fmla="*/ 0 w 4224856"/>
              <a:gd name="connsiteY4" fmla="*/ 0 h 212651"/>
              <a:gd name="connsiteX0" fmla="*/ 0 w 4476072"/>
              <a:gd name="connsiteY0" fmla="*/ 0 h 212651"/>
              <a:gd name="connsiteX1" fmla="*/ 4476072 w 4476072"/>
              <a:gd name="connsiteY1" fmla="*/ 8561 h 212651"/>
              <a:gd name="connsiteX2" fmla="*/ 3927144 w 4476072"/>
              <a:gd name="connsiteY2" fmla="*/ 202018 h 212651"/>
              <a:gd name="connsiteX3" fmla="*/ 0 w 4476072"/>
              <a:gd name="connsiteY3" fmla="*/ 212651 h 212651"/>
              <a:gd name="connsiteX4" fmla="*/ 0 w 4476072"/>
              <a:gd name="connsiteY4" fmla="*/ 0 h 212651"/>
              <a:gd name="connsiteX0" fmla="*/ 0 w 4476072"/>
              <a:gd name="connsiteY0" fmla="*/ 0 h 212651"/>
              <a:gd name="connsiteX1" fmla="*/ 4476072 w 4476072"/>
              <a:gd name="connsiteY1" fmla="*/ 8561 h 212651"/>
              <a:gd name="connsiteX2" fmla="*/ 3876901 w 4476072"/>
              <a:gd name="connsiteY2" fmla="*/ 210580 h 212651"/>
              <a:gd name="connsiteX3" fmla="*/ 0 w 4476072"/>
              <a:gd name="connsiteY3" fmla="*/ 212651 h 212651"/>
              <a:gd name="connsiteX4" fmla="*/ 0 w 4476072"/>
              <a:gd name="connsiteY4" fmla="*/ 0 h 212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072" h="212651">
                <a:moveTo>
                  <a:pt x="0" y="0"/>
                </a:moveTo>
                <a:lnTo>
                  <a:pt x="4476072" y="8561"/>
                </a:lnTo>
                <a:lnTo>
                  <a:pt x="3876901" y="210580"/>
                </a:lnTo>
                <a:lnTo>
                  <a:pt x="0" y="212651"/>
                </a:lnTo>
                <a:lnTo>
                  <a:pt x="0" y="0"/>
                </a:lnTo>
                <a:close/>
              </a:path>
            </a:pathLst>
          </a:custGeom>
          <a:solidFill>
            <a:srgbClr val="00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799" y="6103210"/>
            <a:ext cx="3657601" cy="544049"/>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8365" t="15266" r="31179" b="39277"/>
          <a:stretch/>
        </p:blipFill>
        <p:spPr>
          <a:xfrm>
            <a:off x="8861232" y="4381500"/>
            <a:ext cx="3391728" cy="2476500"/>
          </a:xfrm>
          <a:prstGeom prst="rect">
            <a:avLst/>
          </a:prstGeom>
        </p:spPr>
      </p:pic>
    </p:spTree>
    <p:extLst>
      <p:ext uri="{BB962C8B-B14F-4D97-AF65-F5344CB8AC3E}">
        <p14:creationId xmlns:p14="http://schemas.microsoft.com/office/powerpoint/2010/main" val="297641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with graphic">
    <p:spTree>
      <p:nvGrpSpPr>
        <p:cNvPr id="1" name=""/>
        <p:cNvGrpSpPr/>
        <p:nvPr/>
      </p:nvGrpSpPr>
      <p:grpSpPr>
        <a:xfrm>
          <a:off x="0" y="0"/>
          <a:ext cx="0" cy="0"/>
          <a:chOff x="0" y="0"/>
          <a:chExt cx="0" cy="0"/>
        </a:xfrm>
      </p:grpSpPr>
      <p:sp>
        <p:nvSpPr>
          <p:cNvPr id="8" name="Title 3"/>
          <p:cNvSpPr>
            <a:spLocks noGrp="1"/>
          </p:cNvSpPr>
          <p:nvPr>
            <p:ph type="title"/>
          </p:nvPr>
        </p:nvSpPr>
        <p:spPr>
          <a:xfrm>
            <a:off x="749807" y="637322"/>
            <a:ext cx="10689717" cy="993775"/>
          </a:xfrm>
        </p:spPr>
        <p:txBody>
          <a:bodyPr anchor="b">
            <a:normAutofit/>
          </a:bodyPr>
          <a:lstStyle>
            <a:lvl1pPr>
              <a:defRPr sz="5400"/>
            </a:lvl1pPr>
          </a:lstStyle>
          <a:p>
            <a:r>
              <a:rPr lang="en-US" smtClean="0"/>
              <a:t>Click to edit Master title style</a:t>
            </a:r>
            <a:endParaRPr lang="en-US" dirty="0"/>
          </a:p>
        </p:txBody>
      </p:sp>
      <p:sp>
        <p:nvSpPr>
          <p:cNvPr id="9" name="Rectangle 1"/>
          <p:cNvSpPr/>
          <p:nvPr/>
        </p:nvSpPr>
        <p:spPr>
          <a:xfrm>
            <a:off x="841249" y="1660772"/>
            <a:ext cx="2168652" cy="201536"/>
          </a:xfrm>
          <a:custGeom>
            <a:avLst/>
            <a:gdLst>
              <a:gd name="connsiteX0" fmla="*/ 0 w 4224856"/>
              <a:gd name="connsiteY0" fmla="*/ 0 h 212651"/>
              <a:gd name="connsiteX1" fmla="*/ 4224856 w 4224856"/>
              <a:gd name="connsiteY1" fmla="*/ 0 h 212651"/>
              <a:gd name="connsiteX2" fmla="*/ 4224856 w 4224856"/>
              <a:gd name="connsiteY2" fmla="*/ 212651 h 212651"/>
              <a:gd name="connsiteX3" fmla="*/ 0 w 4224856"/>
              <a:gd name="connsiteY3" fmla="*/ 212651 h 212651"/>
              <a:gd name="connsiteX4" fmla="*/ 0 w 4224856"/>
              <a:gd name="connsiteY4" fmla="*/ 0 h 212651"/>
              <a:gd name="connsiteX0" fmla="*/ 0 w 4224856"/>
              <a:gd name="connsiteY0" fmla="*/ 0 h 212651"/>
              <a:gd name="connsiteX1" fmla="*/ 4224856 w 4224856"/>
              <a:gd name="connsiteY1" fmla="*/ 0 h 212651"/>
              <a:gd name="connsiteX2" fmla="*/ 3927144 w 4224856"/>
              <a:gd name="connsiteY2" fmla="*/ 202018 h 212651"/>
              <a:gd name="connsiteX3" fmla="*/ 0 w 4224856"/>
              <a:gd name="connsiteY3" fmla="*/ 212651 h 212651"/>
              <a:gd name="connsiteX4" fmla="*/ 0 w 4224856"/>
              <a:gd name="connsiteY4" fmla="*/ 0 h 212651"/>
              <a:gd name="connsiteX0" fmla="*/ 0 w 4476072"/>
              <a:gd name="connsiteY0" fmla="*/ 0 h 212651"/>
              <a:gd name="connsiteX1" fmla="*/ 4476072 w 4476072"/>
              <a:gd name="connsiteY1" fmla="*/ 8561 h 212651"/>
              <a:gd name="connsiteX2" fmla="*/ 3927144 w 4476072"/>
              <a:gd name="connsiteY2" fmla="*/ 202018 h 212651"/>
              <a:gd name="connsiteX3" fmla="*/ 0 w 4476072"/>
              <a:gd name="connsiteY3" fmla="*/ 212651 h 212651"/>
              <a:gd name="connsiteX4" fmla="*/ 0 w 4476072"/>
              <a:gd name="connsiteY4" fmla="*/ 0 h 212651"/>
              <a:gd name="connsiteX0" fmla="*/ 0 w 4476072"/>
              <a:gd name="connsiteY0" fmla="*/ 0 h 212651"/>
              <a:gd name="connsiteX1" fmla="*/ 4476072 w 4476072"/>
              <a:gd name="connsiteY1" fmla="*/ 8561 h 212651"/>
              <a:gd name="connsiteX2" fmla="*/ 3876901 w 4476072"/>
              <a:gd name="connsiteY2" fmla="*/ 210580 h 212651"/>
              <a:gd name="connsiteX3" fmla="*/ 0 w 4476072"/>
              <a:gd name="connsiteY3" fmla="*/ 212651 h 212651"/>
              <a:gd name="connsiteX4" fmla="*/ 0 w 4476072"/>
              <a:gd name="connsiteY4" fmla="*/ 0 h 212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072" h="212651">
                <a:moveTo>
                  <a:pt x="0" y="0"/>
                </a:moveTo>
                <a:lnTo>
                  <a:pt x="4476072" y="8561"/>
                </a:lnTo>
                <a:lnTo>
                  <a:pt x="3876901" y="210580"/>
                </a:lnTo>
                <a:lnTo>
                  <a:pt x="0" y="212651"/>
                </a:lnTo>
                <a:lnTo>
                  <a:pt x="0" y="0"/>
                </a:lnTo>
                <a:close/>
              </a:path>
            </a:pathLst>
          </a:custGeom>
          <a:solidFill>
            <a:srgbClr val="00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799" y="6103210"/>
            <a:ext cx="3657601" cy="544049"/>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8365" t="15266" r="31179" b="39277"/>
          <a:stretch/>
        </p:blipFill>
        <p:spPr>
          <a:xfrm>
            <a:off x="8861232" y="4381500"/>
            <a:ext cx="3391728" cy="2476500"/>
          </a:xfrm>
          <a:prstGeom prst="rect">
            <a:avLst/>
          </a:prstGeom>
        </p:spPr>
      </p:pic>
      <p:sp>
        <p:nvSpPr>
          <p:cNvPr id="11" name="Chart Placeholder 11"/>
          <p:cNvSpPr>
            <a:spLocks noGrp="1"/>
          </p:cNvSpPr>
          <p:nvPr>
            <p:ph type="chart" sz="quarter" idx="12" hasCustomPrompt="1"/>
          </p:nvPr>
        </p:nvSpPr>
        <p:spPr>
          <a:xfrm>
            <a:off x="749806" y="2057400"/>
            <a:ext cx="10689717" cy="3905250"/>
          </a:xfrm>
          <a:prstGeom prst="rect">
            <a:avLst/>
          </a:prstGeom>
        </p:spPr>
        <p:txBody>
          <a:bodyPr>
            <a:normAutofit/>
          </a:bodyPr>
          <a:lstStyle>
            <a:lvl1pPr marL="0" indent="0">
              <a:buNone/>
              <a:defRPr sz="2400" b="0" i="1" baseline="0">
                <a:solidFill>
                  <a:schemeClr val="bg1"/>
                </a:solidFill>
                <a:latin typeface="Open Sans Light"/>
                <a:cs typeface="Open Sans Light"/>
              </a:defRPr>
            </a:lvl1pPr>
          </a:lstStyle>
          <a:p>
            <a:r>
              <a:rPr lang="en-US" dirty="0" smtClean="0"/>
              <a:t>Graphics can go here – </a:t>
            </a:r>
            <a:br>
              <a:rPr lang="en-US" dirty="0" smtClean="0"/>
            </a:br>
            <a:r>
              <a:rPr lang="en-US" dirty="0" smtClean="0"/>
              <a:t>replace this box with your image or chart</a:t>
            </a:r>
            <a:endParaRPr lang="en-US" dirty="0"/>
          </a:p>
        </p:txBody>
      </p:sp>
    </p:spTree>
    <p:extLst>
      <p:ext uri="{BB962C8B-B14F-4D97-AF65-F5344CB8AC3E}">
        <p14:creationId xmlns:p14="http://schemas.microsoft.com/office/powerpoint/2010/main" val="46117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with subheader">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749808" y="2807979"/>
            <a:ext cx="10689716" cy="3154672"/>
          </a:xfrm>
        </p:spPr>
        <p:txBody>
          <a:bodyPr/>
          <a:lstStyle>
            <a:lvl1pPr>
              <a:defRPr b="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a:lvl2pPr>
            <a:lvl3pPr>
              <a:defRPr/>
            </a:lvl3pPr>
            <a:lvl4pPr marL="1371600" indent="0">
              <a:buNone/>
              <a:defRPr/>
            </a:lvl4pPr>
            <a:lvl5pPr marL="1828800" indent="0">
              <a:buNone/>
              <a:defRPr/>
            </a:lvl5pPr>
          </a:lstStyle>
          <a:p>
            <a:pPr lvl="0"/>
            <a:r>
              <a:rPr lang="en-US" smtClean="0"/>
              <a:t>Edit Master text styles</a:t>
            </a:r>
          </a:p>
        </p:txBody>
      </p:sp>
      <p:sp>
        <p:nvSpPr>
          <p:cNvPr id="8" name="Title 3"/>
          <p:cNvSpPr>
            <a:spLocks noGrp="1"/>
          </p:cNvSpPr>
          <p:nvPr>
            <p:ph type="title"/>
          </p:nvPr>
        </p:nvSpPr>
        <p:spPr>
          <a:xfrm>
            <a:off x="749807" y="637322"/>
            <a:ext cx="10689717" cy="993775"/>
          </a:xfrm>
        </p:spPr>
        <p:txBody>
          <a:bodyPr anchor="b">
            <a:normAutofit/>
          </a:bodyPr>
          <a:lstStyle>
            <a:lvl1pPr>
              <a:defRPr sz="5400"/>
            </a:lvl1pPr>
          </a:lstStyle>
          <a:p>
            <a:r>
              <a:rPr lang="en-US" smtClean="0"/>
              <a:t>Click to edit Master title style</a:t>
            </a:r>
            <a:endParaRPr lang="en-US" dirty="0"/>
          </a:p>
        </p:txBody>
      </p:sp>
      <p:sp>
        <p:nvSpPr>
          <p:cNvPr id="9" name="Rectangle 1"/>
          <p:cNvSpPr/>
          <p:nvPr/>
        </p:nvSpPr>
        <p:spPr>
          <a:xfrm>
            <a:off x="841249" y="1660772"/>
            <a:ext cx="2168652" cy="201536"/>
          </a:xfrm>
          <a:custGeom>
            <a:avLst/>
            <a:gdLst>
              <a:gd name="connsiteX0" fmla="*/ 0 w 4224856"/>
              <a:gd name="connsiteY0" fmla="*/ 0 h 212651"/>
              <a:gd name="connsiteX1" fmla="*/ 4224856 w 4224856"/>
              <a:gd name="connsiteY1" fmla="*/ 0 h 212651"/>
              <a:gd name="connsiteX2" fmla="*/ 4224856 w 4224856"/>
              <a:gd name="connsiteY2" fmla="*/ 212651 h 212651"/>
              <a:gd name="connsiteX3" fmla="*/ 0 w 4224856"/>
              <a:gd name="connsiteY3" fmla="*/ 212651 h 212651"/>
              <a:gd name="connsiteX4" fmla="*/ 0 w 4224856"/>
              <a:gd name="connsiteY4" fmla="*/ 0 h 212651"/>
              <a:gd name="connsiteX0" fmla="*/ 0 w 4224856"/>
              <a:gd name="connsiteY0" fmla="*/ 0 h 212651"/>
              <a:gd name="connsiteX1" fmla="*/ 4224856 w 4224856"/>
              <a:gd name="connsiteY1" fmla="*/ 0 h 212651"/>
              <a:gd name="connsiteX2" fmla="*/ 3927144 w 4224856"/>
              <a:gd name="connsiteY2" fmla="*/ 202018 h 212651"/>
              <a:gd name="connsiteX3" fmla="*/ 0 w 4224856"/>
              <a:gd name="connsiteY3" fmla="*/ 212651 h 212651"/>
              <a:gd name="connsiteX4" fmla="*/ 0 w 4224856"/>
              <a:gd name="connsiteY4" fmla="*/ 0 h 212651"/>
              <a:gd name="connsiteX0" fmla="*/ 0 w 4476072"/>
              <a:gd name="connsiteY0" fmla="*/ 0 h 212651"/>
              <a:gd name="connsiteX1" fmla="*/ 4476072 w 4476072"/>
              <a:gd name="connsiteY1" fmla="*/ 8561 h 212651"/>
              <a:gd name="connsiteX2" fmla="*/ 3927144 w 4476072"/>
              <a:gd name="connsiteY2" fmla="*/ 202018 h 212651"/>
              <a:gd name="connsiteX3" fmla="*/ 0 w 4476072"/>
              <a:gd name="connsiteY3" fmla="*/ 212651 h 212651"/>
              <a:gd name="connsiteX4" fmla="*/ 0 w 4476072"/>
              <a:gd name="connsiteY4" fmla="*/ 0 h 212651"/>
              <a:gd name="connsiteX0" fmla="*/ 0 w 4476072"/>
              <a:gd name="connsiteY0" fmla="*/ 0 h 212651"/>
              <a:gd name="connsiteX1" fmla="*/ 4476072 w 4476072"/>
              <a:gd name="connsiteY1" fmla="*/ 8561 h 212651"/>
              <a:gd name="connsiteX2" fmla="*/ 3876901 w 4476072"/>
              <a:gd name="connsiteY2" fmla="*/ 210580 h 212651"/>
              <a:gd name="connsiteX3" fmla="*/ 0 w 4476072"/>
              <a:gd name="connsiteY3" fmla="*/ 212651 h 212651"/>
              <a:gd name="connsiteX4" fmla="*/ 0 w 4476072"/>
              <a:gd name="connsiteY4" fmla="*/ 0 h 212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072" h="212651">
                <a:moveTo>
                  <a:pt x="0" y="0"/>
                </a:moveTo>
                <a:lnTo>
                  <a:pt x="4476072" y="8561"/>
                </a:lnTo>
                <a:lnTo>
                  <a:pt x="3876901" y="210580"/>
                </a:lnTo>
                <a:lnTo>
                  <a:pt x="0" y="212651"/>
                </a:lnTo>
                <a:lnTo>
                  <a:pt x="0" y="0"/>
                </a:lnTo>
                <a:close/>
              </a:path>
            </a:pathLst>
          </a:custGeom>
          <a:solidFill>
            <a:srgbClr val="00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ubtitle 2"/>
          <p:cNvSpPr>
            <a:spLocks noGrp="1"/>
          </p:cNvSpPr>
          <p:nvPr>
            <p:ph type="subTitle" idx="1" hasCustomPrompt="1"/>
          </p:nvPr>
        </p:nvSpPr>
        <p:spPr>
          <a:xfrm>
            <a:off x="749807" y="1891983"/>
            <a:ext cx="10689717" cy="915996"/>
          </a:xfrm>
        </p:spPr>
        <p:txBody>
          <a:bodyPr anchor="ctr">
            <a:normAutofit/>
          </a:bodyPr>
          <a:lstStyle>
            <a:lvl1pPr marL="0" indent="0" algn="l">
              <a:buNone/>
              <a:defRPr sz="3200">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799" y="6103210"/>
            <a:ext cx="3657601" cy="544049"/>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8365" t="15266" r="31179" b="39277"/>
          <a:stretch/>
        </p:blipFill>
        <p:spPr>
          <a:xfrm>
            <a:off x="8861232" y="4381500"/>
            <a:ext cx="3391728" cy="2476500"/>
          </a:xfrm>
          <a:prstGeom prst="rect">
            <a:avLst/>
          </a:prstGeom>
        </p:spPr>
      </p:pic>
    </p:spTree>
    <p:extLst>
      <p:ext uri="{BB962C8B-B14F-4D97-AF65-F5344CB8AC3E}">
        <p14:creationId xmlns:p14="http://schemas.microsoft.com/office/powerpoint/2010/main" val="27036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749808" y="2057399"/>
            <a:ext cx="10689716" cy="3905251"/>
          </a:xfrm>
        </p:spPr>
        <p:txBody>
          <a:bodyPr/>
          <a:lstStyle>
            <a:lvl1pPr>
              <a:defRPr>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smtClean="0"/>
              <a:t>Edit Master text styles</a:t>
            </a:r>
          </a:p>
        </p:txBody>
      </p:sp>
      <p:sp>
        <p:nvSpPr>
          <p:cNvPr id="8" name="Title 3"/>
          <p:cNvSpPr>
            <a:spLocks noGrp="1"/>
          </p:cNvSpPr>
          <p:nvPr>
            <p:ph type="title"/>
          </p:nvPr>
        </p:nvSpPr>
        <p:spPr>
          <a:xfrm>
            <a:off x="749807" y="637322"/>
            <a:ext cx="10689717" cy="993775"/>
          </a:xfrm>
        </p:spPr>
        <p:txBody>
          <a:bodyPr anchor="b">
            <a:normAutofit/>
          </a:bodyPr>
          <a:lstStyle>
            <a:lvl1pPr>
              <a:defRPr sz="5400"/>
            </a:lvl1pPr>
          </a:lstStyle>
          <a:p>
            <a:r>
              <a:rPr lang="en-US" smtClean="0"/>
              <a:t>Click to edit Master title style</a:t>
            </a:r>
            <a:endParaRPr lang="en-US" dirty="0"/>
          </a:p>
        </p:txBody>
      </p:sp>
      <p:sp>
        <p:nvSpPr>
          <p:cNvPr id="9" name="Rectangle 1"/>
          <p:cNvSpPr/>
          <p:nvPr/>
        </p:nvSpPr>
        <p:spPr>
          <a:xfrm>
            <a:off x="841249" y="1660772"/>
            <a:ext cx="2168652" cy="201536"/>
          </a:xfrm>
          <a:custGeom>
            <a:avLst/>
            <a:gdLst>
              <a:gd name="connsiteX0" fmla="*/ 0 w 4224856"/>
              <a:gd name="connsiteY0" fmla="*/ 0 h 212651"/>
              <a:gd name="connsiteX1" fmla="*/ 4224856 w 4224856"/>
              <a:gd name="connsiteY1" fmla="*/ 0 h 212651"/>
              <a:gd name="connsiteX2" fmla="*/ 4224856 w 4224856"/>
              <a:gd name="connsiteY2" fmla="*/ 212651 h 212651"/>
              <a:gd name="connsiteX3" fmla="*/ 0 w 4224856"/>
              <a:gd name="connsiteY3" fmla="*/ 212651 h 212651"/>
              <a:gd name="connsiteX4" fmla="*/ 0 w 4224856"/>
              <a:gd name="connsiteY4" fmla="*/ 0 h 212651"/>
              <a:gd name="connsiteX0" fmla="*/ 0 w 4224856"/>
              <a:gd name="connsiteY0" fmla="*/ 0 h 212651"/>
              <a:gd name="connsiteX1" fmla="*/ 4224856 w 4224856"/>
              <a:gd name="connsiteY1" fmla="*/ 0 h 212651"/>
              <a:gd name="connsiteX2" fmla="*/ 3927144 w 4224856"/>
              <a:gd name="connsiteY2" fmla="*/ 202018 h 212651"/>
              <a:gd name="connsiteX3" fmla="*/ 0 w 4224856"/>
              <a:gd name="connsiteY3" fmla="*/ 212651 h 212651"/>
              <a:gd name="connsiteX4" fmla="*/ 0 w 4224856"/>
              <a:gd name="connsiteY4" fmla="*/ 0 h 212651"/>
              <a:gd name="connsiteX0" fmla="*/ 0 w 4476072"/>
              <a:gd name="connsiteY0" fmla="*/ 0 h 212651"/>
              <a:gd name="connsiteX1" fmla="*/ 4476072 w 4476072"/>
              <a:gd name="connsiteY1" fmla="*/ 8561 h 212651"/>
              <a:gd name="connsiteX2" fmla="*/ 3927144 w 4476072"/>
              <a:gd name="connsiteY2" fmla="*/ 202018 h 212651"/>
              <a:gd name="connsiteX3" fmla="*/ 0 w 4476072"/>
              <a:gd name="connsiteY3" fmla="*/ 212651 h 212651"/>
              <a:gd name="connsiteX4" fmla="*/ 0 w 4476072"/>
              <a:gd name="connsiteY4" fmla="*/ 0 h 212651"/>
              <a:gd name="connsiteX0" fmla="*/ 0 w 4476072"/>
              <a:gd name="connsiteY0" fmla="*/ 0 h 212651"/>
              <a:gd name="connsiteX1" fmla="*/ 4476072 w 4476072"/>
              <a:gd name="connsiteY1" fmla="*/ 8561 h 212651"/>
              <a:gd name="connsiteX2" fmla="*/ 3876901 w 4476072"/>
              <a:gd name="connsiteY2" fmla="*/ 210580 h 212651"/>
              <a:gd name="connsiteX3" fmla="*/ 0 w 4476072"/>
              <a:gd name="connsiteY3" fmla="*/ 212651 h 212651"/>
              <a:gd name="connsiteX4" fmla="*/ 0 w 4476072"/>
              <a:gd name="connsiteY4" fmla="*/ 0 h 212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072" h="212651">
                <a:moveTo>
                  <a:pt x="0" y="0"/>
                </a:moveTo>
                <a:lnTo>
                  <a:pt x="4476072" y="8561"/>
                </a:lnTo>
                <a:lnTo>
                  <a:pt x="3876901" y="210580"/>
                </a:lnTo>
                <a:lnTo>
                  <a:pt x="0" y="212651"/>
                </a:lnTo>
                <a:lnTo>
                  <a:pt x="0" y="0"/>
                </a:lnTo>
                <a:close/>
              </a:path>
            </a:pathLst>
          </a:custGeom>
          <a:solidFill>
            <a:srgbClr val="00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799" y="6103210"/>
            <a:ext cx="3657601" cy="544049"/>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8365" t="15266" r="31179" b="39277"/>
          <a:stretch/>
        </p:blipFill>
        <p:spPr>
          <a:xfrm>
            <a:off x="8861232" y="4381500"/>
            <a:ext cx="3391728" cy="2476500"/>
          </a:xfrm>
          <a:prstGeom prst="rect">
            <a:avLst/>
          </a:prstGeom>
        </p:spPr>
      </p:pic>
    </p:spTree>
    <p:extLst>
      <p:ext uri="{BB962C8B-B14F-4D97-AF65-F5344CB8AC3E}">
        <p14:creationId xmlns:p14="http://schemas.microsoft.com/office/powerpoint/2010/main" val="154507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with image">
    <p:spTree>
      <p:nvGrpSpPr>
        <p:cNvPr id="1" name=""/>
        <p:cNvGrpSpPr/>
        <p:nvPr/>
      </p:nvGrpSpPr>
      <p:grpSpPr>
        <a:xfrm>
          <a:off x="0" y="0"/>
          <a:ext cx="0" cy="0"/>
          <a:chOff x="0" y="0"/>
          <a:chExt cx="0" cy="0"/>
        </a:xfrm>
      </p:grpSpPr>
      <p:sp>
        <p:nvSpPr>
          <p:cNvPr id="8" name="Title 3"/>
          <p:cNvSpPr>
            <a:spLocks noGrp="1"/>
          </p:cNvSpPr>
          <p:nvPr>
            <p:ph type="title"/>
          </p:nvPr>
        </p:nvSpPr>
        <p:spPr>
          <a:xfrm>
            <a:off x="749807" y="637322"/>
            <a:ext cx="10689717" cy="993775"/>
          </a:xfrm>
        </p:spPr>
        <p:txBody>
          <a:bodyPr anchor="b">
            <a:normAutofit/>
          </a:bodyPr>
          <a:lstStyle>
            <a:lvl1pPr>
              <a:defRPr sz="5400"/>
            </a:lvl1pPr>
          </a:lstStyle>
          <a:p>
            <a:r>
              <a:rPr lang="en-US" smtClean="0"/>
              <a:t>Click to edit Master title style</a:t>
            </a:r>
            <a:endParaRPr lang="en-US" dirty="0"/>
          </a:p>
        </p:txBody>
      </p:sp>
      <p:sp>
        <p:nvSpPr>
          <p:cNvPr id="9" name="Rectangle 1"/>
          <p:cNvSpPr/>
          <p:nvPr/>
        </p:nvSpPr>
        <p:spPr>
          <a:xfrm>
            <a:off x="841249" y="1660772"/>
            <a:ext cx="2168652" cy="201536"/>
          </a:xfrm>
          <a:custGeom>
            <a:avLst/>
            <a:gdLst>
              <a:gd name="connsiteX0" fmla="*/ 0 w 4224856"/>
              <a:gd name="connsiteY0" fmla="*/ 0 h 212651"/>
              <a:gd name="connsiteX1" fmla="*/ 4224856 w 4224856"/>
              <a:gd name="connsiteY1" fmla="*/ 0 h 212651"/>
              <a:gd name="connsiteX2" fmla="*/ 4224856 w 4224856"/>
              <a:gd name="connsiteY2" fmla="*/ 212651 h 212651"/>
              <a:gd name="connsiteX3" fmla="*/ 0 w 4224856"/>
              <a:gd name="connsiteY3" fmla="*/ 212651 h 212651"/>
              <a:gd name="connsiteX4" fmla="*/ 0 w 4224856"/>
              <a:gd name="connsiteY4" fmla="*/ 0 h 212651"/>
              <a:gd name="connsiteX0" fmla="*/ 0 w 4224856"/>
              <a:gd name="connsiteY0" fmla="*/ 0 h 212651"/>
              <a:gd name="connsiteX1" fmla="*/ 4224856 w 4224856"/>
              <a:gd name="connsiteY1" fmla="*/ 0 h 212651"/>
              <a:gd name="connsiteX2" fmla="*/ 3927144 w 4224856"/>
              <a:gd name="connsiteY2" fmla="*/ 202018 h 212651"/>
              <a:gd name="connsiteX3" fmla="*/ 0 w 4224856"/>
              <a:gd name="connsiteY3" fmla="*/ 212651 h 212651"/>
              <a:gd name="connsiteX4" fmla="*/ 0 w 4224856"/>
              <a:gd name="connsiteY4" fmla="*/ 0 h 212651"/>
              <a:gd name="connsiteX0" fmla="*/ 0 w 4476072"/>
              <a:gd name="connsiteY0" fmla="*/ 0 h 212651"/>
              <a:gd name="connsiteX1" fmla="*/ 4476072 w 4476072"/>
              <a:gd name="connsiteY1" fmla="*/ 8561 h 212651"/>
              <a:gd name="connsiteX2" fmla="*/ 3927144 w 4476072"/>
              <a:gd name="connsiteY2" fmla="*/ 202018 h 212651"/>
              <a:gd name="connsiteX3" fmla="*/ 0 w 4476072"/>
              <a:gd name="connsiteY3" fmla="*/ 212651 h 212651"/>
              <a:gd name="connsiteX4" fmla="*/ 0 w 4476072"/>
              <a:gd name="connsiteY4" fmla="*/ 0 h 212651"/>
              <a:gd name="connsiteX0" fmla="*/ 0 w 4476072"/>
              <a:gd name="connsiteY0" fmla="*/ 0 h 212651"/>
              <a:gd name="connsiteX1" fmla="*/ 4476072 w 4476072"/>
              <a:gd name="connsiteY1" fmla="*/ 8561 h 212651"/>
              <a:gd name="connsiteX2" fmla="*/ 3876901 w 4476072"/>
              <a:gd name="connsiteY2" fmla="*/ 210580 h 212651"/>
              <a:gd name="connsiteX3" fmla="*/ 0 w 4476072"/>
              <a:gd name="connsiteY3" fmla="*/ 212651 h 212651"/>
              <a:gd name="connsiteX4" fmla="*/ 0 w 4476072"/>
              <a:gd name="connsiteY4" fmla="*/ 0 h 212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072" h="212651">
                <a:moveTo>
                  <a:pt x="0" y="0"/>
                </a:moveTo>
                <a:lnTo>
                  <a:pt x="4476072" y="8561"/>
                </a:lnTo>
                <a:lnTo>
                  <a:pt x="3876901" y="210580"/>
                </a:lnTo>
                <a:lnTo>
                  <a:pt x="0" y="212651"/>
                </a:lnTo>
                <a:lnTo>
                  <a:pt x="0" y="0"/>
                </a:lnTo>
                <a:close/>
              </a:path>
            </a:pathLst>
          </a:custGeom>
          <a:solidFill>
            <a:srgbClr val="00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799" y="6103210"/>
            <a:ext cx="3657601" cy="544049"/>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8365" t="15266" r="31179" b="39277"/>
          <a:stretch/>
        </p:blipFill>
        <p:spPr>
          <a:xfrm>
            <a:off x="8861232" y="4381500"/>
            <a:ext cx="3391728" cy="2476500"/>
          </a:xfrm>
          <a:prstGeom prst="rect">
            <a:avLst/>
          </a:prstGeom>
        </p:spPr>
      </p:pic>
      <p:sp>
        <p:nvSpPr>
          <p:cNvPr id="11" name="Chart Placeholder 11"/>
          <p:cNvSpPr>
            <a:spLocks noGrp="1"/>
          </p:cNvSpPr>
          <p:nvPr>
            <p:ph type="chart" sz="quarter" idx="12" hasCustomPrompt="1"/>
          </p:nvPr>
        </p:nvSpPr>
        <p:spPr>
          <a:xfrm>
            <a:off x="749806" y="2057400"/>
            <a:ext cx="10689717" cy="3905250"/>
          </a:xfrm>
          <a:prstGeom prst="rect">
            <a:avLst/>
          </a:prstGeom>
        </p:spPr>
        <p:txBody>
          <a:bodyPr>
            <a:normAutofit/>
          </a:bodyPr>
          <a:lstStyle>
            <a:lvl1pPr marL="0" indent="0">
              <a:buNone/>
              <a:defRPr sz="2400" b="0" i="1" baseline="0">
                <a:solidFill>
                  <a:schemeClr val="bg1"/>
                </a:solidFill>
                <a:latin typeface="Open Sans Light"/>
                <a:cs typeface="Open Sans Light"/>
              </a:defRPr>
            </a:lvl1pPr>
          </a:lstStyle>
          <a:p>
            <a:r>
              <a:rPr lang="en-US" dirty="0" smtClean="0"/>
              <a:t>Graphics can go here – </a:t>
            </a:r>
            <a:br>
              <a:rPr lang="en-US" dirty="0" smtClean="0"/>
            </a:br>
            <a:r>
              <a:rPr lang="en-US" dirty="0" smtClean="0"/>
              <a:t>replace this box with your image or chart</a:t>
            </a:r>
            <a:endParaRPr lang="en-US" dirty="0"/>
          </a:p>
        </p:txBody>
      </p:sp>
    </p:spTree>
    <p:extLst>
      <p:ext uri="{BB962C8B-B14F-4D97-AF65-F5344CB8AC3E}">
        <p14:creationId xmlns:p14="http://schemas.microsoft.com/office/powerpoint/2010/main" val="405206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D83D7D-89EA-4DB0-B605-2FCD13F536E0}"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847DCA-E88A-49E3-80DC-565CF51B0F72}" type="slidenum">
              <a:rPr lang="en-US" smtClean="0"/>
              <a:t>‹#›</a:t>
            </a:fld>
            <a:endParaRPr lang="en-US"/>
          </a:p>
        </p:txBody>
      </p:sp>
    </p:spTree>
    <p:extLst>
      <p:ext uri="{BB962C8B-B14F-4D97-AF65-F5344CB8AC3E}">
        <p14:creationId xmlns:p14="http://schemas.microsoft.com/office/powerpoint/2010/main" val="3624683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ageCurlDouble"/>
      </p:transition>
    </mc:Choice>
    <mc:Fallback xmlns="">
      <p:transition spd="slow" advClick="0" advTm="1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49808" y="247650"/>
            <a:ext cx="9689592" cy="3081338"/>
          </a:xfrm>
        </p:spPr>
        <p:txBody>
          <a:bodyPr anchor="b"/>
          <a:lstStyle>
            <a:lvl1pPr algn="l">
              <a:defRPr sz="6000" spc="0">
                <a:effectLst/>
                <a:latin typeface="Anton" panose="00000500000000000000" pitchFamily="2"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49808" y="4031566"/>
            <a:ext cx="968959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1" name="Rectangle 1"/>
          <p:cNvSpPr/>
          <p:nvPr/>
        </p:nvSpPr>
        <p:spPr>
          <a:xfrm>
            <a:off x="841248" y="3512672"/>
            <a:ext cx="3215601" cy="298831"/>
          </a:xfrm>
          <a:custGeom>
            <a:avLst/>
            <a:gdLst>
              <a:gd name="connsiteX0" fmla="*/ 0 w 4224856"/>
              <a:gd name="connsiteY0" fmla="*/ 0 h 212651"/>
              <a:gd name="connsiteX1" fmla="*/ 4224856 w 4224856"/>
              <a:gd name="connsiteY1" fmla="*/ 0 h 212651"/>
              <a:gd name="connsiteX2" fmla="*/ 4224856 w 4224856"/>
              <a:gd name="connsiteY2" fmla="*/ 212651 h 212651"/>
              <a:gd name="connsiteX3" fmla="*/ 0 w 4224856"/>
              <a:gd name="connsiteY3" fmla="*/ 212651 h 212651"/>
              <a:gd name="connsiteX4" fmla="*/ 0 w 4224856"/>
              <a:gd name="connsiteY4" fmla="*/ 0 h 212651"/>
              <a:gd name="connsiteX0" fmla="*/ 0 w 4224856"/>
              <a:gd name="connsiteY0" fmla="*/ 0 h 212651"/>
              <a:gd name="connsiteX1" fmla="*/ 4224856 w 4224856"/>
              <a:gd name="connsiteY1" fmla="*/ 0 h 212651"/>
              <a:gd name="connsiteX2" fmla="*/ 3927144 w 4224856"/>
              <a:gd name="connsiteY2" fmla="*/ 202018 h 212651"/>
              <a:gd name="connsiteX3" fmla="*/ 0 w 4224856"/>
              <a:gd name="connsiteY3" fmla="*/ 212651 h 212651"/>
              <a:gd name="connsiteX4" fmla="*/ 0 w 4224856"/>
              <a:gd name="connsiteY4" fmla="*/ 0 h 212651"/>
              <a:gd name="connsiteX0" fmla="*/ 0 w 4476072"/>
              <a:gd name="connsiteY0" fmla="*/ 0 h 212651"/>
              <a:gd name="connsiteX1" fmla="*/ 4476072 w 4476072"/>
              <a:gd name="connsiteY1" fmla="*/ 8561 h 212651"/>
              <a:gd name="connsiteX2" fmla="*/ 3927144 w 4476072"/>
              <a:gd name="connsiteY2" fmla="*/ 202018 h 212651"/>
              <a:gd name="connsiteX3" fmla="*/ 0 w 4476072"/>
              <a:gd name="connsiteY3" fmla="*/ 212651 h 212651"/>
              <a:gd name="connsiteX4" fmla="*/ 0 w 4476072"/>
              <a:gd name="connsiteY4" fmla="*/ 0 h 212651"/>
              <a:gd name="connsiteX0" fmla="*/ 0 w 4476072"/>
              <a:gd name="connsiteY0" fmla="*/ 0 h 212651"/>
              <a:gd name="connsiteX1" fmla="*/ 4476072 w 4476072"/>
              <a:gd name="connsiteY1" fmla="*/ 8561 h 212651"/>
              <a:gd name="connsiteX2" fmla="*/ 3876901 w 4476072"/>
              <a:gd name="connsiteY2" fmla="*/ 210580 h 212651"/>
              <a:gd name="connsiteX3" fmla="*/ 0 w 4476072"/>
              <a:gd name="connsiteY3" fmla="*/ 212651 h 212651"/>
              <a:gd name="connsiteX4" fmla="*/ 0 w 4476072"/>
              <a:gd name="connsiteY4" fmla="*/ 0 h 212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072" h="212651">
                <a:moveTo>
                  <a:pt x="0" y="0"/>
                </a:moveTo>
                <a:lnTo>
                  <a:pt x="4476072" y="8561"/>
                </a:lnTo>
                <a:lnTo>
                  <a:pt x="3876901" y="210580"/>
                </a:lnTo>
                <a:lnTo>
                  <a:pt x="0" y="212651"/>
                </a:lnTo>
                <a:lnTo>
                  <a:pt x="0" y="0"/>
                </a:lnTo>
                <a:close/>
              </a:path>
            </a:pathLst>
          </a:custGeom>
          <a:solidFill>
            <a:srgbClr val="00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7162" y="4816128"/>
            <a:ext cx="2994837" cy="1753705"/>
          </a:xfrm>
          <a:prstGeom prst="rect">
            <a:avLst/>
          </a:prstGeom>
        </p:spPr>
      </p:pic>
    </p:spTree>
    <p:extLst>
      <p:ext uri="{BB962C8B-B14F-4D97-AF65-F5344CB8AC3E}">
        <p14:creationId xmlns:p14="http://schemas.microsoft.com/office/powerpoint/2010/main" val="14297633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49808" y="246888"/>
            <a:ext cx="10689717" cy="3081338"/>
          </a:xfrm>
        </p:spPr>
        <p:txBody>
          <a:bodyPr anchor="b"/>
          <a:lstStyle>
            <a:lvl1pPr algn="l">
              <a:defRPr sz="6000" spc="0">
                <a:effectLst/>
                <a:latin typeface="Anton" panose="00000500000000000000" pitchFamily="2" charset="0"/>
              </a:defRPr>
            </a:lvl1pPr>
          </a:lstStyle>
          <a:p>
            <a:r>
              <a:rPr lang="en-US" dirty="0" smtClean="0"/>
              <a:t>Click to edit master title style</a:t>
            </a:r>
            <a:endParaRPr lang="en-US" dirty="0"/>
          </a:p>
        </p:txBody>
      </p:sp>
      <p:sp>
        <p:nvSpPr>
          <p:cNvPr id="8" name="Rectangle 1"/>
          <p:cNvSpPr/>
          <p:nvPr/>
        </p:nvSpPr>
        <p:spPr>
          <a:xfrm>
            <a:off x="841248" y="3512672"/>
            <a:ext cx="3215601" cy="298831"/>
          </a:xfrm>
          <a:custGeom>
            <a:avLst/>
            <a:gdLst>
              <a:gd name="connsiteX0" fmla="*/ 0 w 4224856"/>
              <a:gd name="connsiteY0" fmla="*/ 0 h 212651"/>
              <a:gd name="connsiteX1" fmla="*/ 4224856 w 4224856"/>
              <a:gd name="connsiteY1" fmla="*/ 0 h 212651"/>
              <a:gd name="connsiteX2" fmla="*/ 4224856 w 4224856"/>
              <a:gd name="connsiteY2" fmla="*/ 212651 h 212651"/>
              <a:gd name="connsiteX3" fmla="*/ 0 w 4224856"/>
              <a:gd name="connsiteY3" fmla="*/ 212651 h 212651"/>
              <a:gd name="connsiteX4" fmla="*/ 0 w 4224856"/>
              <a:gd name="connsiteY4" fmla="*/ 0 h 212651"/>
              <a:gd name="connsiteX0" fmla="*/ 0 w 4224856"/>
              <a:gd name="connsiteY0" fmla="*/ 0 h 212651"/>
              <a:gd name="connsiteX1" fmla="*/ 4224856 w 4224856"/>
              <a:gd name="connsiteY1" fmla="*/ 0 h 212651"/>
              <a:gd name="connsiteX2" fmla="*/ 3927144 w 4224856"/>
              <a:gd name="connsiteY2" fmla="*/ 202018 h 212651"/>
              <a:gd name="connsiteX3" fmla="*/ 0 w 4224856"/>
              <a:gd name="connsiteY3" fmla="*/ 212651 h 212651"/>
              <a:gd name="connsiteX4" fmla="*/ 0 w 4224856"/>
              <a:gd name="connsiteY4" fmla="*/ 0 h 212651"/>
              <a:gd name="connsiteX0" fmla="*/ 0 w 4476072"/>
              <a:gd name="connsiteY0" fmla="*/ 0 h 212651"/>
              <a:gd name="connsiteX1" fmla="*/ 4476072 w 4476072"/>
              <a:gd name="connsiteY1" fmla="*/ 8561 h 212651"/>
              <a:gd name="connsiteX2" fmla="*/ 3927144 w 4476072"/>
              <a:gd name="connsiteY2" fmla="*/ 202018 h 212651"/>
              <a:gd name="connsiteX3" fmla="*/ 0 w 4476072"/>
              <a:gd name="connsiteY3" fmla="*/ 212651 h 212651"/>
              <a:gd name="connsiteX4" fmla="*/ 0 w 4476072"/>
              <a:gd name="connsiteY4" fmla="*/ 0 h 212651"/>
              <a:gd name="connsiteX0" fmla="*/ 0 w 4476072"/>
              <a:gd name="connsiteY0" fmla="*/ 0 h 212651"/>
              <a:gd name="connsiteX1" fmla="*/ 4476072 w 4476072"/>
              <a:gd name="connsiteY1" fmla="*/ 8561 h 212651"/>
              <a:gd name="connsiteX2" fmla="*/ 3876901 w 4476072"/>
              <a:gd name="connsiteY2" fmla="*/ 210580 h 212651"/>
              <a:gd name="connsiteX3" fmla="*/ 0 w 4476072"/>
              <a:gd name="connsiteY3" fmla="*/ 212651 h 212651"/>
              <a:gd name="connsiteX4" fmla="*/ 0 w 4476072"/>
              <a:gd name="connsiteY4" fmla="*/ 0 h 212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072" h="212651">
                <a:moveTo>
                  <a:pt x="0" y="0"/>
                </a:moveTo>
                <a:lnTo>
                  <a:pt x="4476072" y="8561"/>
                </a:lnTo>
                <a:lnTo>
                  <a:pt x="3876901" y="210580"/>
                </a:lnTo>
                <a:lnTo>
                  <a:pt x="0" y="212651"/>
                </a:lnTo>
                <a:lnTo>
                  <a:pt x="0" y="0"/>
                </a:lnTo>
                <a:close/>
              </a:path>
            </a:pathLst>
          </a:custGeom>
          <a:solidFill>
            <a:srgbClr val="00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DB6"/>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7162" y="4816128"/>
            <a:ext cx="2994837" cy="1753705"/>
          </a:xfrm>
          <a:prstGeom prst="rect">
            <a:avLst/>
          </a:prstGeom>
        </p:spPr>
      </p:pic>
    </p:spTree>
    <p:extLst>
      <p:ext uri="{BB962C8B-B14F-4D97-AF65-F5344CB8AC3E}">
        <p14:creationId xmlns:p14="http://schemas.microsoft.com/office/powerpoint/2010/main" val="26714750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with subheader">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749808" y="2807979"/>
            <a:ext cx="10689716" cy="3154672"/>
          </a:xfrm>
        </p:spPr>
        <p:txBody>
          <a:bodyPr/>
          <a:lstStyle>
            <a:lvl1pPr>
              <a:defRPr b="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a:lvl2pPr>
            <a:lvl3pPr>
              <a:defRPr/>
            </a:lvl3pPr>
            <a:lvl4pPr marL="1371600" indent="0">
              <a:buNone/>
              <a:defRPr/>
            </a:lvl4pPr>
            <a:lvl5pPr marL="1828800" indent="0">
              <a:buNone/>
              <a:defRPr/>
            </a:lvl5pPr>
          </a:lstStyle>
          <a:p>
            <a:pPr lvl="0"/>
            <a:r>
              <a:rPr lang="en-US" smtClean="0"/>
              <a:t>Edit Master text styles</a:t>
            </a:r>
          </a:p>
        </p:txBody>
      </p:sp>
      <p:sp>
        <p:nvSpPr>
          <p:cNvPr id="8" name="Title 3"/>
          <p:cNvSpPr>
            <a:spLocks noGrp="1"/>
          </p:cNvSpPr>
          <p:nvPr>
            <p:ph type="title"/>
          </p:nvPr>
        </p:nvSpPr>
        <p:spPr>
          <a:xfrm>
            <a:off x="749807" y="637322"/>
            <a:ext cx="10689717" cy="993775"/>
          </a:xfrm>
        </p:spPr>
        <p:txBody>
          <a:bodyPr anchor="b">
            <a:normAutofit/>
          </a:bodyPr>
          <a:lstStyle>
            <a:lvl1pPr>
              <a:defRPr sz="5400"/>
            </a:lvl1pPr>
          </a:lstStyle>
          <a:p>
            <a:r>
              <a:rPr lang="en-US" smtClean="0"/>
              <a:t>Click to edit Master title style</a:t>
            </a:r>
            <a:endParaRPr lang="en-US" dirty="0"/>
          </a:p>
        </p:txBody>
      </p:sp>
      <p:sp>
        <p:nvSpPr>
          <p:cNvPr id="9" name="Rectangle 1"/>
          <p:cNvSpPr/>
          <p:nvPr/>
        </p:nvSpPr>
        <p:spPr>
          <a:xfrm>
            <a:off x="841249" y="1660772"/>
            <a:ext cx="2168652" cy="201536"/>
          </a:xfrm>
          <a:custGeom>
            <a:avLst/>
            <a:gdLst>
              <a:gd name="connsiteX0" fmla="*/ 0 w 4224856"/>
              <a:gd name="connsiteY0" fmla="*/ 0 h 212651"/>
              <a:gd name="connsiteX1" fmla="*/ 4224856 w 4224856"/>
              <a:gd name="connsiteY1" fmla="*/ 0 h 212651"/>
              <a:gd name="connsiteX2" fmla="*/ 4224856 w 4224856"/>
              <a:gd name="connsiteY2" fmla="*/ 212651 h 212651"/>
              <a:gd name="connsiteX3" fmla="*/ 0 w 4224856"/>
              <a:gd name="connsiteY3" fmla="*/ 212651 h 212651"/>
              <a:gd name="connsiteX4" fmla="*/ 0 w 4224856"/>
              <a:gd name="connsiteY4" fmla="*/ 0 h 212651"/>
              <a:gd name="connsiteX0" fmla="*/ 0 w 4224856"/>
              <a:gd name="connsiteY0" fmla="*/ 0 h 212651"/>
              <a:gd name="connsiteX1" fmla="*/ 4224856 w 4224856"/>
              <a:gd name="connsiteY1" fmla="*/ 0 h 212651"/>
              <a:gd name="connsiteX2" fmla="*/ 3927144 w 4224856"/>
              <a:gd name="connsiteY2" fmla="*/ 202018 h 212651"/>
              <a:gd name="connsiteX3" fmla="*/ 0 w 4224856"/>
              <a:gd name="connsiteY3" fmla="*/ 212651 h 212651"/>
              <a:gd name="connsiteX4" fmla="*/ 0 w 4224856"/>
              <a:gd name="connsiteY4" fmla="*/ 0 h 212651"/>
              <a:gd name="connsiteX0" fmla="*/ 0 w 4476072"/>
              <a:gd name="connsiteY0" fmla="*/ 0 h 212651"/>
              <a:gd name="connsiteX1" fmla="*/ 4476072 w 4476072"/>
              <a:gd name="connsiteY1" fmla="*/ 8561 h 212651"/>
              <a:gd name="connsiteX2" fmla="*/ 3927144 w 4476072"/>
              <a:gd name="connsiteY2" fmla="*/ 202018 h 212651"/>
              <a:gd name="connsiteX3" fmla="*/ 0 w 4476072"/>
              <a:gd name="connsiteY3" fmla="*/ 212651 h 212651"/>
              <a:gd name="connsiteX4" fmla="*/ 0 w 4476072"/>
              <a:gd name="connsiteY4" fmla="*/ 0 h 212651"/>
              <a:gd name="connsiteX0" fmla="*/ 0 w 4476072"/>
              <a:gd name="connsiteY0" fmla="*/ 0 h 212651"/>
              <a:gd name="connsiteX1" fmla="*/ 4476072 w 4476072"/>
              <a:gd name="connsiteY1" fmla="*/ 8561 h 212651"/>
              <a:gd name="connsiteX2" fmla="*/ 3876901 w 4476072"/>
              <a:gd name="connsiteY2" fmla="*/ 210580 h 212651"/>
              <a:gd name="connsiteX3" fmla="*/ 0 w 4476072"/>
              <a:gd name="connsiteY3" fmla="*/ 212651 h 212651"/>
              <a:gd name="connsiteX4" fmla="*/ 0 w 4476072"/>
              <a:gd name="connsiteY4" fmla="*/ 0 h 212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072" h="212651">
                <a:moveTo>
                  <a:pt x="0" y="0"/>
                </a:moveTo>
                <a:lnTo>
                  <a:pt x="4476072" y="8561"/>
                </a:lnTo>
                <a:lnTo>
                  <a:pt x="3876901" y="210580"/>
                </a:lnTo>
                <a:lnTo>
                  <a:pt x="0" y="212651"/>
                </a:lnTo>
                <a:lnTo>
                  <a:pt x="0" y="0"/>
                </a:lnTo>
                <a:close/>
              </a:path>
            </a:pathLst>
          </a:custGeom>
          <a:solidFill>
            <a:srgbClr val="00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ubtitle 2"/>
          <p:cNvSpPr>
            <a:spLocks noGrp="1"/>
          </p:cNvSpPr>
          <p:nvPr>
            <p:ph type="subTitle" idx="1" hasCustomPrompt="1"/>
          </p:nvPr>
        </p:nvSpPr>
        <p:spPr>
          <a:xfrm>
            <a:off x="749807" y="1891983"/>
            <a:ext cx="10689717" cy="915996"/>
          </a:xfrm>
        </p:spPr>
        <p:txBody>
          <a:bodyPr anchor="ctr">
            <a:normAutofit/>
          </a:bodyPr>
          <a:lstStyle>
            <a:lvl1pPr marL="0" indent="0" algn="l">
              <a:buNone/>
              <a:defRPr sz="3200">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799" y="6103210"/>
            <a:ext cx="3657600" cy="544049"/>
          </a:xfrm>
          <a:prstGeom prst="rect">
            <a:avLst/>
          </a:prstGeom>
        </p:spPr>
      </p:pic>
    </p:spTree>
    <p:extLst>
      <p:ext uri="{BB962C8B-B14F-4D97-AF65-F5344CB8AC3E}">
        <p14:creationId xmlns:p14="http://schemas.microsoft.com/office/powerpoint/2010/main" val="36283004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image" Target="../media/image8.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image" Target="../media/image4.png"/><Relationship Id="rId4" Type="http://schemas.openxmlformats.org/officeDocument/2006/relationships/slideLayout" Target="../slideLayouts/slideLayout10.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0.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image" Target="../media/image1.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4.xml"/><Relationship Id="rId5" Type="http://schemas.openxmlformats.org/officeDocument/2006/relationships/slideLayout" Target="../slideLayouts/slideLayout28.xml"/><Relationship Id="rId10" Type="http://schemas.openxmlformats.org/officeDocument/2006/relationships/image" Target="../media/image4.png"/><Relationship Id="rId4" Type="http://schemas.openxmlformats.org/officeDocument/2006/relationships/slideLayout" Target="../slideLayouts/slideLayout27.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75000"/>
              </a:schemeClr>
            </a:gs>
            <a:gs pos="72000">
              <a:srgbClr val="006DB6"/>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1464" y="6402043"/>
            <a:ext cx="3616211" cy="147648"/>
          </a:xfrm>
          <a:prstGeom prst="rect">
            <a:avLst/>
          </a:prstGeom>
        </p:spPr>
      </p:pic>
    </p:spTree>
    <p:extLst>
      <p:ext uri="{BB962C8B-B14F-4D97-AF65-F5344CB8AC3E}">
        <p14:creationId xmlns:p14="http://schemas.microsoft.com/office/powerpoint/2010/main" val="23414771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id="1" dur="indefinite" restart="never" nodeType="tmRoot"/>
      </p:par>
    </p:tnLst>
  </p:timing>
  <p:txStyles>
    <p:titleStyle>
      <a:lvl1pPr algn="l" defTabSz="914400" rtl="0" eaLnBrk="1" latinLnBrk="0" hangingPunct="1">
        <a:lnSpc>
          <a:spcPct val="90000"/>
        </a:lnSpc>
        <a:spcBef>
          <a:spcPct val="0"/>
        </a:spcBef>
        <a:buNone/>
        <a:defRPr lang="en-US" sz="4400" kern="1200" dirty="0">
          <a:solidFill>
            <a:schemeClr val="bg1"/>
          </a:solidFill>
          <a:latin typeface="+mj-lt"/>
          <a:ea typeface="+mj-ea"/>
          <a:cs typeface="+mj-cs"/>
        </a:defRPr>
      </a:lvl1pPr>
    </p:titleStyle>
    <p:bodyStyle>
      <a:lvl1pPr marL="514350" indent="-514350" algn="l" defTabSz="914400" rtl="0" eaLnBrk="1" latinLnBrk="0" hangingPunct="1">
        <a:lnSpc>
          <a:spcPct val="90000"/>
        </a:lnSpc>
        <a:spcBef>
          <a:spcPts val="1000"/>
        </a:spcBef>
        <a:buFontTx/>
        <a:buBlip>
          <a:blip r:embed="rId9"/>
        </a:buBlip>
        <a:defRPr sz="2800" b="0" kern="12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800100" indent="-342900" algn="l" defTabSz="914400" rtl="0" eaLnBrk="1" latinLnBrk="0" hangingPunct="1">
        <a:lnSpc>
          <a:spcPct val="90000"/>
        </a:lnSpc>
        <a:spcBef>
          <a:spcPts val="500"/>
        </a:spcBef>
        <a:buFontTx/>
        <a:buBlip>
          <a:blip r:embed="rId10"/>
        </a:buBlip>
        <a:defRPr sz="2400" b="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257300" indent="-342900" algn="l" defTabSz="914400" rtl="0" eaLnBrk="1" latinLnBrk="0" hangingPunct="1">
        <a:lnSpc>
          <a:spcPct val="90000"/>
        </a:lnSpc>
        <a:spcBef>
          <a:spcPts val="500"/>
        </a:spcBef>
        <a:buFont typeface="Arial" panose="020B0604020202020204" pitchFamily="34" charset="0"/>
        <a:buChar char="•"/>
        <a:defRPr sz="2000" b="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57350" indent="-285750" algn="l" defTabSz="914400" rtl="0" eaLnBrk="1" latinLnBrk="0" hangingPunct="1">
        <a:lnSpc>
          <a:spcPct val="90000"/>
        </a:lnSpc>
        <a:spcBef>
          <a:spcPts val="500"/>
        </a:spcBef>
        <a:buFontTx/>
        <a:buBlip>
          <a:blip r:embed="rId11"/>
        </a:buBlip>
        <a:defRPr sz="1800" b="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114550" indent="-28575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1464" y="6402043"/>
            <a:ext cx="3616211" cy="147647"/>
          </a:xfrm>
          <a:prstGeom prst="rect">
            <a:avLst/>
          </a:prstGeom>
        </p:spPr>
      </p:pic>
    </p:spTree>
    <p:extLst>
      <p:ext uri="{BB962C8B-B14F-4D97-AF65-F5344CB8AC3E}">
        <p14:creationId xmlns:p14="http://schemas.microsoft.com/office/powerpoint/2010/main" val="351459279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lang="en-US" sz="4400" kern="1200" dirty="0">
          <a:solidFill>
            <a:srgbClr val="003A70"/>
          </a:solidFill>
          <a:latin typeface="+mj-lt"/>
          <a:ea typeface="+mj-ea"/>
          <a:cs typeface="+mj-cs"/>
        </a:defRPr>
      </a:lvl1pPr>
    </p:titleStyle>
    <p:bodyStyle>
      <a:lvl1pPr marL="514350" indent="-514350" algn="l" defTabSz="914400" rtl="0" eaLnBrk="1" latinLnBrk="0" hangingPunct="1">
        <a:lnSpc>
          <a:spcPct val="90000"/>
        </a:lnSpc>
        <a:spcBef>
          <a:spcPts val="1000"/>
        </a:spcBef>
        <a:buFontTx/>
        <a:buBlip>
          <a:blip r:embed="rId8"/>
        </a:buBlip>
        <a:defRPr sz="2800" b="0" kern="1200">
          <a:solidFill>
            <a:srgbClr val="003A70"/>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800100" indent="-342900" algn="l" defTabSz="914400" rtl="0" eaLnBrk="1" latinLnBrk="0" hangingPunct="1">
        <a:lnSpc>
          <a:spcPct val="90000"/>
        </a:lnSpc>
        <a:spcBef>
          <a:spcPts val="500"/>
        </a:spcBef>
        <a:buFontTx/>
        <a:buBlip>
          <a:blip r:embed="rId9"/>
        </a:buBlip>
        <a:defRPr sz="2400" b="0" kern="1200">
          <a:solidFill>
            <a:srgbClr val="003A70"/>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257300" indent="-342900" algn="l" defTabSz="914400" rtl="0" eaLnBrk="1" latinLnBrk="0" hangingPunct="1">
        <a:lnSpc>
          <a:spcPct val="90000"/>
        </a:lnSpc>
        <a:spcBef>
          <a:spcPts val="500"/>
        </a:spcBef>
        <a:buFont typeface="Arial" panose="020B0604020202020204" pitchFamily="34" charset="0"/>
        <a:buChar char="•"/>
        <a:defRPr sz="2000" b="0" kern="1200">
          <a:solidFill>
            <a:srgbClr val="003A70"/>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57350" indent="-285750" algn="l" defTabSz="914400" rtl="0" eaLnBrk="1" latinLnBrk="0" hangingPunct="1">
        <a:lnSpc>
          <a:spcPct val="90000"/>
        </a:lnSpc>
        <a:spcBef>
          <a:spcPts val="500"/>
        </a:spcBef>
        <a:buFontTx/>
        <a:buBlip>
          <a:blip r:embed="rId10"/>
        </a:buBlip>
        <a:defRPr sz="1800" b="0" kern="1200">
          <a:solidFill>
            <a:srgbClr val="003A70"/>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114550" indent="-285750" algn="l" defTabSz="914400" rtl="0" eaLnBrk="1" latinLnBrk="0" hangingPunct="1">
        <a:lnSpc>
          <a:spcPct val="90000"/>
        </a:lnSpc>
        <a:spcBef>
          <a:spcPts val="500"/>
        </a:spcBef>
        <a:buFont typeface="Arial" panose="020B0604020202020204" pitchFamily="34" charset="0"/>
        <a:buChar char="•"/>
        <a:defRPr sz="1800" b="0" kern="1200">
          <a:solidFill>
            <a:srgbClr val="003A70"/>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Slide Number Placeholder 5"/>
          <p:cNvSpPr txBox="1">
            <a:spLocks/>
          </p:cNvSpPr>
          <p:nvPr/>
        </p:nvSpPr>
        <p:spPr>
          <a:xfrm>
            <a:off x="5791200" y="6478662"/>
            <a:ext cx="609600" cy="320675"/>
          </a:xfrm>
          <a:prstGeom prst="rect">
            <a:avLst/>
          </a:prstGeom>
        </p:spPr>
        <p:txBody>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chemeClr val="tx1"/>
              </a:solidFill>
            </a:endParaRPr>
          </a:p>
        </p:txBody>
      </p:sp>
      <p:sp>
        <p:nvSpPr>
          <p:cNvPr id="22" name="Text Box 11"/>
          <p:cNvSpPr txBox="1">
            <a:spLocks noChangeArrowheads="1"/>
          </p:cNvSpPr>
          <p:nvPr/>
        </p:nvSpPr>
        <p:spPr bwMode="auto">
          <a:xfrm>
            <a:off x="377092" y="6494234"/>
            <a:ext cx="2032000" cy="230832"/>
          </a:xfrm>
          <a:prstGeom prst="rect">
            <a:avLst/>
          </a:prstGeom>
          <a:noFill/>
          <a:ln w="9525">
            <a:noFill/>
            <a:miter lim="800000"/>
            <a:headEnd/>
            <a:tailEnd/>
          </a:ln>
          <a:effectLst/>
        </p:spPr>
        <p:txBody>
          <a:bodyPr>
            <a:spAutoFit/>
          </a:bodyPr>
          <a:lstStyle/>
          <a:p>
            <a:pPr algn="l">
              <a:spcBef>
                <a:spcPct val="50000"/>
              </a:spcBef>
              <a:buClr>
                <a:schemeClr val="folHlink"/>
              </a:buClr>
              <a:buFont typeface="Wingdings" pitchFamily="2" charset="2"/>
              <a:buNone/>
              <a:defRPr/>
            </a:pPr>
            <a:r>
              <a:rPr lang="en-US" sz="900" b="0" dirty="0">
                <a:solidFill>
                  <a:schemeClr val="bg1">
                    <a:lumMod val="75000"/>
                  </a:schemeClr>
                </a:solidFill>
                <a:latin typeface="+mj-lt"/>
                <a:cs typeface="Arial" charset="0"/>
              </a:rPr>
              <a:t> © </a:t>
            </a:r>
            <a:r>
              <a:rPr lang="en-US" sz="900" b="0" dirty="0" smtClean="0">
                <a:solidFill>
                  <a:schemeClr val="bg1">
                    <a:lumMod val="75000"/>
                  </a:schemeClr>
                </a:solidFill>
                <a:latin typeface="+mj-lt"/>
                <a:cs typeface="Arial" charset="0"/>
              </a:rPr>
              <a:t>2018 </a:t>
            </a:r>
            <a:r>
              <a:rPr lang="en-US" sz="900" b="0" dirty="0">
                <a:solidFill>
                  <a:schemeClr val="bg1">
                    <a:lumMod val="75000"/>
                  </a:schemeClr>
                </a:solidFill>
                <a:latin typeface="+mj-lt"/>
                <a:cs typeface="Arial" charset="0"/>
              </a:rPr>
              <a:t>Jenzabar, Inc.</a:t>
            </a:r>
          </a:p>
        </p:txBody>
      </p:sp>
      <p:sp>
        <p:nvSpPr>
          <p:cNvPr id="24" name="Rectangle 23"/>
          <p:cNvSpPr/>
          <p:nvPr/>
        </p:nvSpPr>
        <p:spPr>
          <a:xfrm>
            <a:off x="0" y="6783748"/>
            <a:ext cx="12192000" cy="74255"/>
          </a:xfrm>
          <a:prstGeom prst="rect">
            <a:avLst/>
          </a:prstGeom>
          <a:gradFill>
            <a:gsLst>
              <a:gs pos="100000">
                <a:schemeClr val="tx2"/>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4" name="Picture 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484044" y="6439217"/>
            <a:ext cx="1215882" cy="269926"/>
          </a:xfrm>
          <a:prstGeom prst="rect">
            <a:avLst/>
          </a:prstGeom>
        </p:spPr>
      </p:pic>
      <p:sp>
        <p:nvSpPr>
          <p:cNvPr id="14" name="Rectangle 13"/>
          <p:cNvSpPr/>
          <p:nvPr/>
        </p:nvSpPr>
        <p:spPr>
          <a:xfrm>
            <a:off x="0" y="228600"/>
            <a:ext cx="12192000" cy="63976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187844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spcBef>
          <a:spcPct val="0"/>
        </a:spcBef>
        <a:buNone/>
        <a:defRPr lang="en-US" sz="3200" b="1" kern="1200" dirty="0">
          <a:solidFill>
            <a:schemeClr val="tx2"/>
          </a:solidFill>
          <a:latin typeface="+mj-lt"/>
          <a:ea typeface="+mj-ea"/>
          <a:cs typeface="+mj-cs"/>
        </a:defRPr>
      </a:lvl1pPr>
    </p:titleStyle>
    <p:bodyStyle>
      <a:lvl1pPr marL="342900" indent="-342900" algn="l" defTabSz="914400" rtl="0" eaLnBrk="1" latinLnBrk="0" hangingPunct="1">
        <a:spcBef>
          <a:spcPct val="20000"/>
        </a:spcBef>
        <a:buClr>
          <a:srgbClr val="FC7404"/>
        </a:buClr>
        <a:buFont typeface="Wingdings" pitchFamily="2" charset="2"/>
        <a:buChar char="§"/>
        <a:defRPr sz="2000" b="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FC7404"/>
        </a:buClr>
        <a:buFont typeface="Arial" pitchFamily="34" charset="0"/>
        <a:buChar char="•"/>
        <a:defRPr sz="1800" b="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00B5E6"/>
        </a:buClr>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B5E6"/>
        </a:buClr>
        <a:buFont typeface="Wingdings" pitchFamily="2" charset="2"/>
        <a:buChar char="ü"/>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00B5E6"/>
        </a:buClr>
        <a:buFont typeface="Courier New" pitchFamily="49" charset="0"/>
        <a:buChar char="o"/>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75000"/>
              </a:schemeClr>
            </a:gs>
            <a:gs pos="72000">
              <a:srgbClr val="003A70"/>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1464" y="6402043"/>
            <a:ext cx="3616211" cy="147648"/>
          </a:xfrm>
          <a:prstGeom prst="rect">
            <a:avLst/>
          </a:prstGeom>
        </p:spPr>
      </p:pic>
    </p:spTree>
    <p:extLst>
      <p:ext uri="{BB962C8B-B14F-4D97-AF65-F5344CB8AC3E}">
        <p14:creationId xmlns:p14="http://schemas.microsoft.com/office/powerpoint/2010/main" val="37579714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lang="en-US" sz="4400" kern="1200" dirty="0">
          <a:solidFill>
            <a:schemeClr val="bg1"/>
          </a:solidFill>
          <a:latin typeface="+mj-lt"/>
          <a:ea typeface="+mj-ea"/>
          <a:cs typeface="+mj-cs"/>
        </a:defRPr>
      </a:lvl1pPr>
    </p:titleStyle>
    <p:bodyStyle>
      <a:lvl1pPr marL="514350" indent="-514350" algn="l" defTabSz="914400" rtl="0" eaLnBrk="1" latinLnBrk="0" hangingPunct="1">
        <a:lnSpc>
          <a:spcPct val="90000"/>
        </a:lnSpc>
        <a:spcBef>
          <a:spcPts val="1000"/>
        </a:spcBef>
        <a:buFontTx/>
        <a:buBlip>
          <a:blip r:embed="rId8"/>
        </a:buBlip>
        <a:defRPr sz="2800" b="0" kern="12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800100" indent="-342900" algn="l" defTabSz="914400" rtl="0" eaLnBrk="1" latinLnBrk="0" hangingPunct="1">
        <a:lnSpc>
          <a:spcPct val="90000"/>
        </a:lnSpc>
        <a:spcBef>
          <a:spcPts val="500"/>
        </a:spcBef>
        <a:buFontTx/>
        <a:buBlip>
          <a:blip r:embed="rId9"/>
        </a:buBlip>
        <a:defRPr sz="2400" b="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257300" indent="-342900" algn="l" defTabSz="914400" rtl="0" eaLnBrk="1" latinLnBrk="0" hangingPunct="1">
        <a:lnSpc>
          <a:spcPct val="90000"/>
        </a:lnSpc>
        <a:spcBef>
          <a:spcPts val="500"/>
        </a:spcBef>
        <a:buFont typeface="Arial" panose="020B0604020202020204" pitchFamily="34" charset="0"/>
        <a:buChar char="•"/>
        <a:defRPr sz="2000" b="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57350" indent="-285750" algn="l" defTabSz="914400" rtl="0" eaLnBrk="1" latinLnBrk="0" hangingPunct="1">
        <a:lnSpc>
          <a:spcPct val="90000"/>
        </a:lnSpc>
        <a:spcBef>
          <a:spcPts val="500"/>
        </a:spcBef>
        <a:buFontTx/>
        <a:buBlip>
          <a:blip r:embed="rId10"/>
        </a:buBlip>
        <a:defRPr sz="1800" b="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114550" indent="-28575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cid:image001.png@01D4909D.199705A0" TargetMode="External"/><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Student </a:t>
            </a:r>
            <a:r>
              <a:rPr lang="en-US" dirty="0" smtClean="0"/>
              <a:t>Guide to </a:t>
            </a:r>
            <a:br>
              <a:rPr lang="en-US" dirty="0" smtClean="0"/>
            </a:br>
            <a:r>
              <a:rPr lang="en-US" dirty="0" smtClean="0"/>
              <a:t>Self-Registration</a:t>
            </a:r>
            <a:endParaRPr lang="en-US" dirty="0"/>
          </a:p>
        </p:txBody>
      </p:sp>
      <p:sp>
        <p:nvSpPr>
          <p:cNvPr id="3" name="Subtitle 2"/>
          <p:cNvSpPr>
            <a:spLocks noGrp="1"/>
          </p:cNvSpPr>
          <p:nvPr>
            <p:ph type="subTitle" idx="1"/>
          </p:nvPr>
        </p:nvSpPr>
        <p:spPr>
          <a:xfrm>
            <a:off x="749809" y="4031566"/>
            <a:ext cx="7428034" cy="1655762"/>
          </a:xfrm>
        </p:spPr>
        <p:txBody>
          <a:bodyPr/>
          <a:lstStyle/>
          <a:p>
            <a:r>
              <a:rPr lang="en-US" dirty="0" smtClean="0"/>
              <a:t>Beginning in April 2019, students will self-register for classes online.  This PowerPoint is designed to help you understand this new process.</a:t>
            </a:r>
            <a:endParaRPr lang="en-US" dirty="0"/>
          </a:p>
        </p:txBody>
      </p:sp>
    </p:spTree>
    <p:extLst>
      <p:ext uri="{BB962C8B-B14F-4D97-AF65-F5344CB8AC3E}">
        <p14:creationId xmlns:p14="http://schemas.microsoft.com/office/powerpoint/2010/main" val="16784150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92500"/>
          </a:bodyPr>
          <a:lstStyle/>
          <a:p>
            <a:r>
              <a:rPr lang="en-US" dirty="0"/>
              <a:t>Also, take care of any </a:t>
            </a:r>
            <a:r>
              <a:rPr lang="en-US" b="1" u="sng" dirty="0">
                <a:solidFill>
                  <a:srgbClr val="FF0000"/>
                </a:solidFill>
              </a:rPr>
              <a:t>HOLDS</a:t>
            </a:r>
            <a:r>
              <a:rPr lang="en-US" dirty="0"/>
              <a:t> you may have on your account. You will not be able to self-register for courses with a HOLD.</a:t>
            </a:r>
          </a:p>
          <a:p>
            <a:r>
              <a:rPr lang="en-US" dirty="0"/>
              <a:t>Go to your scheduled advising appointment. </a:t>
            </a:r>
            <a:r>
              <a:rPr lang="en-US" u="sng" dirty="0"/>
              <a:t>During the appointment</a:t>
            </a:r>
            <a:r>
              <a:rPr lang="en-US" dirty="0"/>
              <a:t>, discuss your academic plan, including the classes you wish to take next semester, with your advisor</a:t>
            </a:r>
            <a:r>
              <a:rPr lang="en-US" dirty="0" smtClean="0"/>
              <a:t>.</a:t>
            </a:r>
          </a:p>
          <a:p>
            <a:pPr lvl="1"/>
            <a:r>
              <a:rPr lang="en-US" dirty="0" smtClean="0"/>
              <a:t>If you need to register for any courses that you are repeating for a 2</a:t>
            </a:r>
            <a:r>
              <a:rPr lang="en-US" baseline="30000" dirty="0" smtClean="0"/>
              <a:t>nd</a:t>
            </a:r>
            <a:r>
              <a:rPr lang="en-US" dirty="0" smtClean="0"/>
              <a:t> time or courses that require special permission, you must do this in-person with your advisor.  </a:t>
            </a:r>
            <a:endParaRPr lang="en-US" dirty="0"/>
          </a:p>
          <a:p>
            <a:r>
              <a:rPr lang="en-US" dirty="0"/>
              <a:t>You </a:t>
            </a:r>
            <a:r>
              <a:rPr lang="en-US" b="1" i="1" dirty="0">
                <a:solidFill>
                  <a:srgbClr val="FF0000"/>
                </a:solidFill>
              </a:rPr>
              <a:t>MUST</a:t>
            </a:r>
            <a:r>
              <a:rPr lang="en-US" dirty="0"/>
              <a:t> meet with your advisor to receive registration clearance.  </a:t>
            </a:r>
          </a:p>
        </p:txBody>
      </p:sp>
      <p:sp>
        <p:nvSpPr>
          <p:cNvPr id="3" name="Title 2"/>
          <p:cNvSpPr>
            <a:spLocks noGrp="1"/>
          </p:cNvSpPr>
          <p:nvPr>
            <p:ph type="title"/>
          </p:nvPr>
        </p:nvSpPr>
        <p:spPr/>
        <p:txBody>
          <a:bodyPr/>
          <a:lstStyle/>
          <a:p>
            <a:r>
              <a:rPr lang="en-US" dirty="0" smtClean="0"/>
              <a:t>MEET</a:t>
            </a:r>
            <a:endParaRPr lang="en-US" dirty="0"/>
          </a:p>
        </p:txBody>
      </p:sp>
    </p:spTree>
    <p:extLst>
      <p:ext uri="{BB962C8B-B14F-4D97-AF65-F5344CB8AC3E}">
        <p14:creationId xmlns:p14="http://schemas.microsoft.com/office/powerpoint/2010/main" val="2388358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HOLDS</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49806" y="2080260"/>
            <a:ext cx="8658354" cy="3365500"/>
          </a:xfrm>
          <a:prstGeom prst="rect">
            <a:avLst/>
          </a:prstGeom>
        </p:spPr>
      </p:pic>
      <p:sp>
        <p:nvSpPr>
          <p:cNvPr id="5" name="Right Arrow 4"/>
          <p:cNvSpPr/>
          <p:nvPr/>
        </p:nvSpPr>
        <p:spPr>
          <a:xfrm rot="2977273">
            <a:off x="316903" y="4470687"/>
            <a:ext cx="511175" cy="1422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TextBox 5"/>
          <p:cNvSpPr txBox="1"/>
          <p:nvPr/>
        </p:nvSpPr>
        <p:spPr>
          <a:xfrm>
            <a:off x="9805233" y="3024346"/>
            <a:ext cx="1828800" cy="1477328"/>
          </a:xfrm>
          <a:prstGeom prst="rect">
            <a:avLst/>
          </a:prstGeom>
          <a:noFill/>
        </p:spPr>
        <p:txBody>
          <a:bodyPr wrap="square" rtlCol="0">
            <a:spAutoFit/>
          </a:bodyPr>
          <a:lstStyle/>
          <a:p>
            <a:pPr algn="ctr"/>
            <a:r>
              <a:rPr lang="en-US" b="1" dirty="0" smtClean="0">
                <a:solidFill>
                  <a:srgbClr val="FF0000"/>
                </a:solidFill>
              </a:rPr>
              <a:t>Students will not be able to self-register for classes with a HOLD. </a:t>
            </a:r>
            <a:endParaRPr lang="en-US" b="1" dirty="0">
              <a:solidFill>
                <a:srgbClr val="FF0000"/>
              </a:solidFill>
            </a:endParaRPr>
          </a:p>
        </p:txBody>
      </p:sp>
    </p:spTree>
    <p:extLst>
      <p:ext uri="{BB962C8B-B14F-4D97-AF65-F5344CB8AC3E}">
        <p14:creationId xmlns:p14="http://schemas.microsoft.com/office/powerpoint/2010/main" val="9060275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49808" y="1997015"/>
            <a:ext cx="10689716" cy="4239884"/>
          </a:xfrm>
        </p:spPr>
        <p:txBody>
          <a:bodyPr>
            <a:normAutofit fontScale="77500" lnSpcReduction="20000"/>
          </a:bodyPr>
          <a:lstStyle/>
          <a:p>
            <a:pPr marL="0" indent="0">
              <a:lnSpc>
                <a:spcPct val="100000"/>
              </a:lnSpc>
              <a:buNone/>
            </a:pPr>
            <a:r>
              <a:rPr lang="en-US" u="sng" dirty="0" smtClean="0"/>
              <a:t>After </a:t>
            </a:r>
            <a:r>
              <a:rPr lang="en-US" u="sng" dirty="0"/>
              <a:t>your advisor meeting</a:t>
            </a:r>
            <a:r>
              <a:rPr lang="en-US" dirty="0"/>
              <a:t>, </a:t>
            </a:r>
            <a:r>
              <a:rPr lang="en-US" dirty="0">
                <a:solidFill>
                  <a:srgbClr val="FF0000"/>
                </a:solidFill>
              </a:rPr>
              <a:t>you have 48 hours (2 days) to self-register for courses</a:t>
            </a:r>
            <a:r>
              <a:rPr lang="en-US" dirty="0"/>
              <a:t>. After a period of 48 hours, registration clearance will be removed and you will need to meet with your advisor again to receive clearance. Be sure to register for classes </a:t>
            </a:r>
            <a:r>
              <a:rPr lang="en-US" b="1" i="1" dirty="0"/>
              <a:t>AS SOON AS POSSIBLE</a:t>
            </a:r>
            <a:r>
              <a:rPr lang="en-US" dirty="0"/>
              <a:t> after your advisor appointment to avoid classes filling up and clearance removal. </a:t>
            </a:r>
          </a:p>
          <a:p>
            <a:pPr marL="0" indent="0">
              <a:lnSpc>
                <a:spcPct val="100000"/>
              </a:lnSpc>
              <a:buNone/>
            </a:pPr>
            <a:r>
              <a:rPr lang="en-US" dirty="0"/>
              <a:t>Student self-registration takes place on </a:t>
            </a:r>
            <a:r>
              <a:rPr lang="en-US" dirty="0" smtClean="0"/>
              <a:t>the </a:t>
            </a:r>
            <a:r>
              <a:rPr lang="en-US" dirty="0" err="1" smtClean="0"/>
              <a:t>MyGarrett</a:t>
            </a:r>
            <a:r>
              <a:rPr lang="en-US" dirty="0" smtClean="0"/>
              <a:t> portal. </a:t>
            </a:r>
            <a:endParaRPr lang="en-US" dirty="0"/>
          </a:p>
          <a:p>
            <a:pPr marL="0" indent="0">
              <a:lnSpc>
                <a:spcPct val="100000"/>
              </a:lnSpc>
              <a:buNone/>
            </a:pPr>
            <a:r>
              <a:rPr lang="en-US" b="1" u="sng" dirty="0"/>
              <a:t>HOW TO SELF-REGISTER</a:t>
            </a:r>
            <a:endParaRPr lang="en-US" dirty="0"/>
          </a:p>
          <a:p>
            <a:pPr lvl="1">
              <a:lnSpc>
                <a:spcPct val="100000"/>
              </a:lnSpc>
            </a:pPr>
            <a:r>
              <a:rPr lang="en-US" b="1" dirty="0"/>
              <a:t>Log into </a:t>
            </a:r>
            <a:r>
              <a:rPr lang="en-US" b="1" dirty="0" smtClean="0"/>
              <a:t>My.GarrettCollege.edu </a:t>
            </a:r>
            <a:r>
              <a:rPr lang="en-US" dirty="0"/>
              <a:t>(At this point, you should have already completed the Registration Agreement and Personal Information Update. If you have not, do them now.)</a:t>
            </a:r>
            <a:r>
              <a:rPr lang="en-US" b="1" dirty="0"/>
              <a:t> </a:t>
            </a:r>
            <a:endParaRPr lang="en-US" b="1" dirty="0" smtClean="0"/>
          </a:p>
          <a:p>
            <a:pPr lvl="1">
              <a:lnSpc>
                <a:spcPct val="100000"/>
              </a:lnSpc>
            </a:pPr>
            <a:r>
              <a:rPr lang="en-US" b="1" dirty="0" smtClean="0"/>
              <a:t>Register </a:t>
            </a:r>
            <a:r>
              <a:rPr lang="en-US" b="1" dirty="0"/>
              <a:t>for </a:t>
            </a:r>
            <a:r>
              <a:rPr lang="en-US" b="1" dirty="0" smtClean="0"/>
              <a:t>courses – see next TWO slides.</a:t>
            </a:r>
            <a:endParaRPr lang="en-US" dirty="0"/>
          </a:p>
          <a:p>
            <a:pPr marL="0" indent="0">
              <a:lnSpc>
                <a:spcPct val="100000"/>
              </a:lnSpc>
              <a:buNone/>
            </a:pPr>
            <a:r>
              <a:rPr lang="en-US" b="1" dirty="0" smtClean="0"/>
              <a:t>If </a:t>
            </a:r>
            <a:r>
              <a:rPr lang="en-US" b="1" dirty="0"/>
              <a:t>you need help during the self-registration process, visit the AASC in room 519 or the Tutoring Center in the library. </a:t>
            </a:r>
            <a:endParaRPr lang="en-US" dirty="0"/>
          </a:p>
        </p:txBody>
      </p:sp>
      <p:sp>
        <p:nvSpPr>
          <p:cNvPr id="3" name="Title 2"/>
          <p:cNvSpPr>
            <a:spLocks noGrp="1"/>
          </p:cNvSpPr>
          <p:nvPr>
            <p:ph type="title"/>
          </p:nvPr>
        </p:nvSpPr>
        <p:spPr/>
        <p:txBody>
          <a:bodyPr/>
          <a:lstStyle/>
          <a:p>
            <a:r>
              <a:rPr lang="en-US" dirty="0" smtClean="0"/>
              <a:t>SELF-REGISTER</a:t>
            </a:r>
            <a:endParaRPr lang="en-US" dirty="0"/>
          </a:p>
        </p:txBody>
      </p:sp>
    </p:spTree>
    <p:extLst>
      <p:ext uri="{BB962C8B-B14F-4D97-AF65-F5344CB8AC3E}">
        <p14:creationId xmlns:p14="http://schemas.microsoft.com/office/powerpoint/2010/main" val="2313796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92500" lnSpcReduction="10000"/>
          </a:bodyPr>
          <a:lstStyle/>
          <a:p>
            <a:pPr marL="0" indent="0">
              <a:buNone/>
            </a:pPr>
            <a:r>
              <a:rPr lang="en-US" dirty="0" smtClean="0"/>
              <a:t>There </a:t>
            </a:r>
            <a:r>
              <a:rPr lang="en-US" dirty="0"/>
              <a:t>are two ways to register for courses in the Course Registration Area. </a:t>
            </a:r>
          </a:p>
          <a:p>
            <a:pPr marL="457200" lvl="1" indent="-223838"/>
            <a:r>
              <a:rPr lang="en-US" b="1" dirty="0"/>
              <a:t>Add by Course Code</a:t>
            </a:r>
            <a:r>
              <a:rPr lang="en-US" dirty="0"/>
              <a:t> – allows you to quickly add courses you had previously identified by the course code (i.e. SPC101-02). If you and your advisor prepared a full schedule in advance, this is the best option.</a:t>
            </a:r>
          </a:p>
          <a:p>
            <a:pPr marL="857250" lvl="3" indent="-223838">
              <a:lnSpc>
                <a:spcPct val="100000"/>
              </a:lnSpc>
            </a:pPr>
            <a:r>
              <a:rPr lang="en-US" dirty="0"/>
              <a:t>Check the term in the gray box; default is always fall or spring. If you plan to register for a summer or winter course, do those first, then proceed to fall or spring using these same steps.  </a:t>
            </a:r>
          </a:p>
          <a:p>
            <a:pPr marL="857250" lvl="3" indent="-223838">
              <a:lnSpc>
                <a:spcPct val="100000"/>
              </a:lnSpc>
            </a:pPr>
            <a:r>
              <a:rPr lang="en-US" dirty="0"/>
              <a:t>Click the Add by Course Code tab.</a:t>
            </a:r>
          </a:p>
          <a:p>
            <a:pPr marL="857250" lvl="3" indent="-223838">
              <a:lnSpc>
                <a:spcPct val="100000"/>
              </a:lnSpc>
            </a:pPr>
            <a:r>
              <a:rPr lang="en-US" dirty="0"/>
              <a:t>Type the full index code, including the section number, for your first course into the box (SPC101-02 – </a:t>
            </a:r>
            <a:r>
              <a:rPr lang="en-US" i="1" dirty="0"/>
              <a:t>do not add the space between three letters and three numbers, system will automatically populate courses as you type, select your course as identified by the last two numbers or section number</a:t>
            </a:r>
            <a:r>
              <a:rPr lang="en-US" dirty="0"/>
              <a:t>). </a:t>
            </a:r>
          </a:p>
          <a:p>
            <a:pPr marL="857250" lvl="3" indent="-223838">
              <a:lnSpc>
                <a:spcPct val="100000"/>
              </a:lnSpc>
            </a:pPr>
            <a:r>
              <a:rPr lang="en-US" dirty="0"/>
              <a:t>You may add courses one by one or all at once. </a:t>
            </a:r>
          </a:p>
          <a:p>
            <a:pPr marL="857250" lvl="3" indent="-223838">
              <a:lnSpc>
                <a:spcPct val="100000"/>
              </a:lnSpc>
            </a:pPr>
            <a:r>
              <a:rPr lang="en-US" dirty="0"/>
              <a:t>Click Add Courses.</a:t>
            </a:r>
          </a:p>
          <a:p>
            <a:pPr marL="0" indent="0">
              <a:buNone/>
            </a:pPr>
            <a:endParaRPr lang="en-US" dirty="0"/>
          </a:p>
        </p:txBody>
      </p:sp>
      <p:sp>
        <p:nvSpPr>
          <p:cNvPr id="3" name="Title 2"/>
          <p:cNvSpPr>
            <a:spLocks noGrp="1"/>
          </p:cNvSpPr>
          <p:nvPr>
            <p:ph type="title"/>
          </p:nvPr>
        </p:nvSpPr>
        <p:spPr/>
        <p:txBody>
          <a:bodyPr/>
          <a:lstStyle/>
          <a:p>
            <a:r>
              <a:rPr lang="en-US" dirty="0" smtClean="0"/>
              <a:t>ADD BY COURSE CODE</a:t>
            </a:r>
            <a:endParaRPr lang="en-US" dirty="0"/>
          </a:p>
        </p:txBody>
      </p:sp>
    </p:spTree>
    <p:extLst>
      <p:ext uri="{BB962C8B-B14F-4D97-AF65-F5344CB8AC3E}">
        <p14:creationId xmlns:p14="http://schemas.microsoft.com/office/powerpoint/2010/main" val="574074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ADD BY COURSE CODE</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749806" y="1915063"/>
            <a:ext cx="10689717" cy="4132053"/>
          </a:xfrm>
          <a:prstGeom prst="rect">
            <a:avLst/>
          </a:prstGeom>
        </p:spPr>
      </p:pic>
      <p:sp>
        <p:nvSpPr>
          <p:cNvPr id="6" name="Rectangle 5"/>
          <p:cNvSpPr/>
          <p:nvPr/>
        </p:nvSpPr>
        <p:spPr>
          <a:xfrm>
            <a:off x="2622430" y="4252823"/>
            <a:ext cx="8747185" cy="3536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4284726">
            <a:off x="2527869" y="4600084"/>
            <a:ext cx="511175" cy="1422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9184264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92500" lnSpcReduction="20000"/>
          </a:bodyPr>
          <a:lstStyle/>
          <a:p>
            <a:pPr marL="0" indent="0">
              <a:buNone/>
            </a:pPr>
            <a:r>
              <a:rPr lang="en-US" dirty="0" smtClean="0"/>
              <a:t>There </a:t>
            </a:r>
            <a:r>
              <a:rPr lang="en-US" dirty="0"/>
              <a:t>are two ways to register for courses in the Course Registration Area. </a:t>
            </a:r>
          </a:p>
          <a:p>
            <a:pPr marL="457200" lvl="1" indent="-223838"/>
            <a:r>
              <a:rPr lang="en-US" b="1" dirty="0" smtClean="0"/>
              <a:t>Course </a:t>
            </a:r>
            <a:r>
              <a:rPr lang="en-US" b="1" dirty="0"/>
              <a:t>Search</a:t>
            </a:r>
            <a:r>
              <a:rPr lang="en-US" dirty="0"/>
              <a:t> – allows you to filter and search through the entire course schedule to find the courses you wish to choose. Use Course Search function of Course Registration area to find, select, and add your desired courses to your schedule. </a:t>
            </a:r>
          </a:p>
          <a:p>
            <a:pPr marL="857250" lvl="3" indent="-223838">
              <a:lnSpc>
                <a:spcPct val="100000"/>
              </a:lnSpc>
            </a:pPr>
            <a:r>
              <a:rPr lang="en-US" dirty="0"/>
              <a:t>Check the term in the gray box; default is always fall or spring. If you plan to register for a summer or winter course, do those first, then proceed to fall or spring using these same steps.  </a:t>
            </a:r>
          </a:p>
          <a:p>
            <a:pPr marL="857250" lvl="3" indent="-223838">
              <a:lnSpc>
                <a:spcPct val="100000"/>
              </a:lnSpc>
            </a:pPr>
            <a:r>
              <a:rPr lang="en-US" dirty="0"/>
              <a:t>Use the various Course Search options (or select More Search Options for more) to find the classes you wish to register for. You can search by course title, course code (SPC 101 – </a:t>
            </a:r>
            <a:r>
              <a:rPr lang="en-US" i="1" dirty="0"/>
              <a:t>must add the space between three letters and three numbers</a:t>
            </a:r>
            <a:r>
              <a:rPr lang="en-US" dirty="0"/>
              <a:t>), time of day, day of the week, and more. </a:t>
            </a:r>
          </a:p>
          <a:p>
            <a:pPr marL="857250" lvl="3" indent="-223838">
              <a:lnSpc>
                <a:spcPct val="100000"/>
              </a:lnSpc>
            </a:pPr>
            <a:r>
              <a:rPr lang="en-US" dirty="0"/>
              <a:t>When you have identified a course you wish to register for, click the Add Course box to the left of the Course Code and click Add Courses at the bottom of the screen. You may also click the blue course code link and click Add Course on the next screen. </a:t>
            </a:r>
          </a:p>
          <a:p>
            <a:pPr marL="857250" lvl="3" indent="-223838">
              <a:lnSpc>
                <a:spcPct val="100000"/>
              </a:lnSpc>
            </a:pPr>
            <a:r>
              <a:rPr lang="en-US" dirty="0"/>
              <a:t>Proceed to find and register for all of your desired courses in the Course Search area. </a:t>
            </a:r>
          </a:p>
        </p:txBody>
      </p:sp>
      <p:sp>
        <p:nvSpPr>
          <p:cNvPr id="3" name="Title 2"/>
          <p:cNvSpPr>
            <a:spLocks noGrp="1"/>
          </p:cNvSpPr>
          <p:nvPr>
            <p:ph type="title"/>
          </p:nvPr>
        </p:nvSpPr>
        <p:spPr/>
        <p:txBody>
          <a:bodyPr/>
          <a:lstStyle/>
          <a:p>
            <a:r>
              <a:rPr lang="en-US" dirty="0" smtClean="0"/>
              <a:t>COURSE SEARCH</a:t>
            </a:r>
            <a:endParaRPr lang="en-US" dirty="0"/>
          </a:p>
        </p:txBody>
      </p:sp>
    </p:spTree>
    <p:extLst>
      <p:ext uri="{BB962C8B-B14F-4D97-AF65-F5344CB8AC3E}">
        <p14:creationId xmlns:p14="http://schemas.microsoft.com/office/powerpoint/2010/main" val="1912047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COURSE SEARCH</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749806" y="1915063"/>
            <a:ext cx="10689717" cy="4132053"/>
          </a:xfrm>
          <a:prstGeom prst="rect">
            <a:avLst/>
          </a:prstGeom>
        </p:spPr>
      </p:pic>
      <p:sp>
        <p:nvSpPr>
          <p:cNvPr id="2" name="Rectangle 1"/>
          <p:cNvSpPr/>
          <p:nvPr/>
        </p:nvSpPr>
        <p:spPr>
          <a:xfrm>
            <a:off x="2622430" y="4252823"/>
            <a:ext cx="8747185" cy="3536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6442890">
            <a:off x="3683809" y="4535384"/>
            <a:ext cx="511175" cy="1422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566198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749807" y="1942464"/>
            <a:ext cx="10906099" cy="3889376"/>
          </a:xfrm>
          <a:prstGeom prst="rect">
            <a:avLst/>
          </a:prstGeom>
        </p:spPr>
      </p:pic>
      <p:sp>
        <p:nvSpPr>
          <p:cNvPr id="3" name="Title 2"/>
          <p:cNvSpPr>
            <a:spLocks noGrp="1"/>
          </p:cNvSpPr>
          <p:nvPr>
            <p:ph type="title"/>
          </p:nvPr>
        </p:nvSpPr>
        <p:spPr/>
        <p:txBody>
          <a:bodyPr/>
          <a:lstStyle/>
          <a:p>
            <a:r>
              <a:rPr lang="en-US" dirty="0" smtClean="0"/>
              <a:t>COURSE SEARCH</a:t>
            </a:r>
            <a:endParaRPr lang="en-US" dirty="0"/>
          </a:p>
        </p:txBody>
      </p:sp>
    </p:spTree>
    <p:extLst>
      <p:ext uri="{BB962C8B-B14F-4D97-AF65-F5344CB8AC3E}">
        <p14:creationId xmlns:p14="http://schemas.microsoft.com/office/powerpoint/2010/main" val="31984279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49807" y="2080259"/>
            <a:ext cx="10689716" cy="3905251"/>
          </a:xfrm>
        </p:spPr>
        <p:txBody>
          <a:bodyPr>
            <a:noAutofit/>
          </a:bodyPr>
          <a:lstStyle/>
          <a:p>
            <a:pPr marL="0" indent="0">
              <a:lnSpc>
                <a:spcPct val="100000"/>
              </a:lnSpc>
              <a:spcBef>
                <a:spcPts val="0"/>
              </a:spcBef>
              <a:buNone/>
            </a:pPr>
            <a:r>
              <a:rPr lang="en-US" sz="1600" dirty="0"/>
              <a:t>Once you have clicked Add Courses, you will see status message at the top of the next screen. These messages may include a course add confirmation, course add warning, or an error message. </a:t>
            </a:r>
            <a:r>
              <a:rPr lang="en-US" sz="1600" dirty="0">
                <a:solidFill>
                  <a:srgbClr val="FF0000"/>
                </a:solidFill>
              </a:rPr>
              <a:t>Pay close attention to all status messages</a:t>
            </a:r>
            <a:r>
              <a:rPr lang="en-US" sz="1600" dirty="0" smtClean="0">
                <a:solidFill>
                  <a:srgbClr val="FF0000"/>
                </a:solidFill>
              </a:rPr>
              <a:t>. </a:t>
            </a:r>
            <a:r>
              <a:rPr lang="en-US" sz="1600" dirty="0" smtClean="0"/>
              <a:t>Examples:</a:t>
            </a:r>
          </a:p>
          <a:p>
            <a:pPr marL="0" indent="0">
              <a:lnSpc>
                <a:spcPct val="100000"/>
              </a:lnSpc>
              <a:spcBef>
                <a:spcPts val="0"/>
              </a:spcBef>
              <a:buNone/>
            </a:pPr>
            <a:endParaRPr lang="en-US" sz="1000" b="1" u="sng" dirty="0" smtClean="0"/>
          </a:p>
          <a:p>
            <a:pPr marL="0" indent="0">
              <a:lnSpc>
                <a:spcPct val="100000"/>
              </a:lnSpc>
              <a:spcBef>
                <a:spcPts val="0"/>
              </a:spcBef>
              <a:buNone/>
            </a:pPr>
            <a:r>
              <a:rPr lang="en-US" sz="2000" b="1" u="sng" dirty="0" smtClean="0"/>
              <a:t>Confirmation</a:t>
            </a:r>
            <a:r>
              <a:rPr lang="en-US" sz="2000" b="1" u="sng" dirty="0"/>
              <a:t>:</a:t>
            </a:r>
            <a:endParaRPr lang="en-US" sz="2000" dirty="0"/>
          </a:p>
          <a:p>
            <a:pPr marL="285750" lvl="1" indent="0">
              <a:lnSpc>
                <a:spcPct val="100000"/>
              </a:lnSpc>
              <a:spcBef>
                <a:spcPts val="0"/>
              </a:spcBef>
              <a:buNone/>
            </a:pPr>
            <a:r>
              <a:rPr lang="en-US" sz="1050" b="1" i="1" dirty="0"/>
              <a:t>Successfully added</a:t>
            </a:r>
            <a:endParaRPr lang="en-US" sz="1050" dirty="0"/>
          </a:p>
          <a:p>
            <a:pPr marL="0" indent="0">
              <a:lnSpc>
                <a:spcPct val="100000"/>
              </a:lnSpc>
              <a:spcBef>
                <a:spcPts val="0"/>
              </a:spcBef>
              <a:buNone/>
            </a:pPr>
            <a:endParaRPr lang="en-US" sz="1000" b="1" u="sng" dirty="0" smtClean="0"/>
          </a:p>
          <a:p>
            <a:pPr marL="0" indent="0">
              <a:lnSpc>
                <a:spcPct val="100000"/>
              </a:lnSpc>
              <a:spcBef>
                <a:spcPts val="0"/>
              </a:spcBef>
              <a:buNone/>
            </a:pPr>
            <a:r>
              <a:rPr lang="en-US" sz="2000" b="1" u="sng" dirty="0" smtClean="0"/>
              <a:t>Warning</a:t>
            </a:r>
            <a:r>
              <a:rPr lang="en-US" sz="2000" b="1" u="sng" dirty="0"/>
              <a:t>:</a:t>
            </a:r>
            <a:endParaRPr lang="en-US" sz="2000" dirty="0"/>
          </a:p>
          <a:p>
            <a:pPr marL="285750" lvl="1" indent="0">
              <a:lnSpc>
                <a:spcPct val="100000"/>
              </a:lnSpc>
              <a:spcBef>
                <a:spcPts val="0"/>
              </a:spcBef>
              <a:buNone/>
            </a:pPr>
            <a:r>
              <a:rPr lang="en-US" sz="1050" b="1" i="1" dirty="0"/>
              <a:t>Financial aid may not pay for this course, it is not in your program requirements and will not count towards financial aid enrollment status. See your advisor for more information.</a:t>
            </a:r>
            <a:endParaRPr lang="en-US" sz="1050" dirty="0"/>
          </a:p>
          <a:p>
            <a:pPr marL="285750" lvl="1" indent="0">
              <a:lnSpc>
                <a:spcPct val="100000"/>
              </a:lnSpc>
              <a:spcBef>
                <a:spcPts val="0"/>
              </a:spcBef>
              <a:buNone/>
            </a:pPr>
            <a:r>
              <a:rPr lang="en-US" sz="1050" b="1" i="1" dirty="0"/>
              <a:t>This course is a repeat of a previous registration. Financial aid may not pay for repeated courses.</a:t>
            </a:r>
            <a:endParaRPr lang="en-US" sz="1050" dirty="0"/>
          </a:p>
          <a:p>
            <a:pPr marL="285750" lvl="1" indent="0">
              <a:lnSpc>
                <a:spcPct val="100000"/>
              </a:lnSpc>
              <a:spcBef>
                <a:spcPts val="0"/>
              </a:spcBef>
              <a:buNone/>
            </a:pPr>
            <a:r>
              <a:rPr lang="en-US" sz="1050" b="1" i="1" dirty="0"/>
              <a:t>This course if full or students </a:t>
            </a:r>
            <a:r>
              <a:rPr lang="en-US" sz="1100" b="1" i="1" dirty="0"/>
              <a:t>are already waitlisted. You are not fully enrolled in this course until the Office of Records and Registration notifies you of a seat opening and you accept.</a:t>
            </a:r>
            <a:endParaRPr lang="en-US" sz="1100" dirty="0"/>
          </a:p>
          <a:p>
            <a:pPr marL="0" indent="0">
              <a:lnSpc>
                <a:spcPct val="100000"/>
              </a:lnSpc>
              <a:spcBef>
                <a:spcPts val="0"/>
              </a:spcBef>
              <a:buNone/>
            </a:pPr>
            <a:endParaRPr lang="en-US" sz="1000" b="1" u="sng" dirty="0" smtClean="0"/>
          </a:p>
          <a:p>
            <a:pPr marL="0" indent="0">
              <a:lnSpc>
                <a:spcPct val="100000"/>
              </a:lnSpc>
              <a:spcBef>
                <a:spcPts val="0"/>
              </a:spcBef>
              <a:buNone/>
            </a:pPr>
            <a:r>
              <a:rPr lang="en-US" sz="2000" b="1" u="sng" dirty="0" smtClean="0"/>
              <a:t>Error</a:t>
            </a:r>
            <a:r>
              <a:rPr lang="en-US" sz="2000" b="1" u="sng" dirty="0"/>
              <a:t>:</a:t>
            </a:r>
            <a:endParaRPr lang="en-US" sz="2000" dirty="0"/>
          </a:p>
          <a:p>
            <a:pPr marL="285750" lvl="1" indent="0">
              <a:lnSpc>
                <a:spcPct val="100000"/>
              </a:lnSpc>
              <a:spcBef>
                <a:spcPts val="0"/>
              </a:spcBef>
              <a:buNone/>
            </a:pPr>
            <a:r>
              <a:rPr lang="en-US" sz="1050" b="1" i="1" dirty="0"/>
              <a:t>This registration exceeds the number of times you are allowed to repeat this course. See your advisor to request authorization to repeat.</a:t>
            </a:r>
            <a:endParaRPr lang="en-US" sz="1050" dirty="0"/>
          </a:p>
          <a:p>
            <a:pPr marL="285750" lvl="1" indent="0">
              <a:lnSpc>
                <a:spcPct val="100000"/>
              </a:lnSpc>
              <a:spcBef>
                <a:spcPts val="0"/>
              </a:spcBef>
              <a:buNone/>
            </a:pPr>
            <a:r>
              <a:rPr lang="en-US" sz="1050" b="1" i="1" dirty="0" smtClean="0"/>
              <a:t>Permission </a:t>
            </a:r>
            <a:r>
              <a:rPr lang="en-US" sz="1050" b="1" i="1" dirty="0"/>
              <a:t>of instructor is needed. See your advisor for more information.</a:t>
            </a:r>
            <a:endParaRPr lang="en-US" sz="1050" dirty="0"/>
          </a:p>
          <a:p>
            <a:pPr marL="285750" lvl="1" indent="0">
              <a:lnSpc>
                <a:spcPct val="100000"/>
              </a:lnSpc>
              <a:spcBef>
                <a:spcPts val="0"/>
              </a:spcBef>
              <a:buNone/>
            </a:pPr>
            <a:r>
              <a:rPr lang="en-US" sz="1050" b="1" i="1" dirty="0"/>
              <a:t>Adding this registration would create an overload (greater than 18 credits).  See your advisor to request authorization.</a:t>
            </a:r>
            <a:endParaRPr lang="en-US" sz="1050" dirty="0"/>
          </a:p>
          <a:p>
            <a:pPr marL="285750" lvl="1" indent="0">
              <a:lnSpc>
                <a:spcPct val="100000"/>
              </a:lnSpc>
              <a:spcBef>
                <a:spcPts val="0"/>
              </a:spcBef>
              <a:buNone/>
            </a:pPr>
            <a:r>
              <a:rPr lang="en-US" sz="1050" b="1" i="1" dirty="0"/>
              <a:t>A prerequisite for this course has not been met. See course description for prerequisite details. </a:t>
            </a:r>
            <a:endParaRPr lang="en-US" sz="1050" dirty="0"/>
          </a:p>
          <a:p>
            <a:pPr marL="285750" lvl="1" indent="0">
              <a:lnSpc>
                <a:spcPct val="100000"/>
              </a:lnSpc>
              <a:spcBef>
                <a:spcPts val="0"/>
              </a:spcBef>
              <a:buNone/>
            </a:pPr>
            <a:r>
              <a:rPr lang="en-US" sz="1050" b="1" i="1" dirty="0" smtClean="0"/>
              <a:t>You </a:t>
            </a:r>
            <a:r>
              <a:rPr lang="en-US" sz="1050" b="1" i="1" dirty="0"/>
              <a:t>do not have permission to Drop courses. See your advisor for more information.</a:t>
            </a:r>
            <a:endParaRPr lang="en-US" sz="1050" dirty="0"/>
          </a:p>
        </p:txBody>
      </p:sp>
      <p:sp>
        <p:nvSpPr>
          <p:cNvPr id="3" name="Title 2"/>
          <p:cNvSpPr>
            <a:spLocks noGrp="1"/>
          </p:cNvSpPr>
          <p:nvPr>
            <p:ph type="title"/>
          </p:nvPr>
        </p:nvSpPr>
        <p:spPr/>
        <p:txBody>
          <a:bodyPr/>
          <a:lstStyle/>
          <a:p>
            <a:r>
              <a:rPr lang="en-US" dirty="0" smtClean="0"/>
              <a:t>REGISTRATION MESSAGES</a:t>
            </a:r>
            <a:endParaRPr lang="en-US" dirty="0"/>
          </a:p>
        </p:txBody>
      </p:sp>
    </p:spTree>
    <p:extLst>
      <p:ext uri="{BB962C8B-B14F-4D97-AF65-F5344CB8AC3E}">
        <p14:creationId xmlns:p14="http://schemas.microsoft.com/office/powerpoint/2010/main" val="3430300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US" sz="2400" dirty="0"/>
              <a:t>Once you’ve registered for your classes, your advisor will then approve your course selections </a:t>
            </a:r>
            <a:r>
              <a:rPr lang="en-US" sz="2400" dirty="0">
                <a:solidFill>
                  <a:srgbClr val="FF0000"/>
                </a:solidFill>
              </a:rPr>
              <a:t>within 48 hours</a:t>
            </a:r>
            <a:r>
              <a:rPr lang="en-US" sz="2400" dirty="0"/>
              <a:t>. Courses that have been approved by advisor will appear as </a:t>
            </a:r>
            <a:r>
              <a:rPr lang="en-US" sz="2400" b="1" i="1" u="sng" dirty="0">
                <a:effectLst>
                  <a:outerShdw blurRad="38100" dist="38100" dir="2700000" algn="tl">
                    <a:srgbClr val="000000">
                      <a:alpha val="43137"/>
                    </a:srgbClr>
                  </a:outerShdw>
                </a:effectLst>
              </a:rPr>
              <a:t>Current</a:t>
            </a:r>
            <a:r>
              <a:rPr lang="en-US" sz="2400" dirty="0"/>
              <a:t> on your schedule and courses that are awaiting advisor approval will appear as </a:t>
            </a:r>
            <a:r>
              <a:rPr lang="en-US" sz="2400" b="1" i="1" u="sng" dirty="0">
                <a:effectLst>
                  <a:outerShdw blurRad="38100" dist="38100" dir="2700000" algn="tl">
                    <a:srgbClr val="000000">
                      <a:alpha val="43137"/>
                    </a:srgbClr>
                  </a:outerShdw>
                </a:effectLst>
              </a:rPr>
              <a:t>Reserved</a:t>
            </a:r>
            <a:r>
              <a:rPr lang="en-US" sz="2400" dirty="0"/>
              <a:t>. If your courses are not approved after a few days, contact your advisor. </a:t>
            </a:r>
          </a:p>
          <a:p>
            <a:pPr marL="0" indent="0">
              <a:buNone/>
            </a:pPr>
            <a:endParaRPr lang="en-US" sz="2400" dirty="0" smtClean="0"/>
          </a:p>
          <a:p>
            <a:pPr marL="0" indent="0">
              <a:buNone/>
            </a:pPr>
            <a:r>
              <a:rPr lang="en-US" sz="2400" dirty="0" smtClean="0"/>
              <a:t>You may register </a:t>
            </a:r>
            <a:r>
              <a:rPr lang="en-US" sz="2400" dirty="0"/>
              <a:t>for additional courses through the end of the add/drop period; however, you may not drop courses. To drop courses, you must see your advisor. </a:t>
            </a:r>
          </a:p>
          <a:p>
            <a:endParaRPr lang="en-US" dirty="0"/>
          </a:p>
        </p:txBody>
      </p:sp>
      <p:sp>
        <p:nvSpPr>
          <p:cNvPr id="3" name="Title 2"/>
          <p:cNvSpPr>
            <a:spLocks noGrp="1"/>
          </p:cNvSpPr>
          <p:nvPr>
            <p:ph type="title"/>
          </p:nvPr>
        </p:nvSpPr>
        <p:spPr/>
        <p:txBody>
          <a:bodyPr/>
          <a:lstStyle/>
          <a:p>
            <a:r>
              <a:rPr lang="en-US" dirty="0" smtClean="0"/>
              <a:t>VERIFY</a:t>
            </a:r>
            <a:endParaRPr lang="en-US" dirty="0"/>
          </a:p>
        </p:txBody>
      </p:sp>
    </p:spTree>
    <p:extLst>
      <p:ext uri="{BB962C8B-B14F-4D97-AF65-F5344CB8AC3E}">
        <p14:creationId xmlns:p14="http://schemas.microsoft.com/office/powerpoint/2010/main" val="2902215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749808" y="2057399"/>
            <a:ext cx="10689716" cy="4089401"/>
          </a:xfrm>
        </p:spPr>
        <p:txBody>
          <a:bodyPr>
            <a:normAutofit fontScale="92500" lnSpcReduction="10000"/>
          </a:bodyPr>
          <a:lstStyle/>
          <a:p>
            <a:r>
              <a:rPr lang="en-US" dirty="0"/>
              <a:t>Garrett College prides itself on a rich advising structure that facilitates student learning and growth. The majority of students experience three distinct phases of Academic Advising at Garrett College</a:t>
            </a:r>
            <a:r>
              <a:rPr lang="en-US" dirty="0" smtClean="0"/>
              <a:t>:</a:t>
            </a:r>
          </a:p>
          <a:p>
            <a:pPr lvl="1"/>
            <a:r>
              <a:rPr lang="en-US" b="1" dirty="0" smtClean="0"/>
              <a:t>New Student Advising </a:t>
            </a:r>
            <a:r>
              <a:rPr lang="en-US" dirty="0" smtClean="0"/>
              <a:t>– a student’s first advising experience at GC, usually during the summer or winter months, registers for first semester of classes</a:t>
            </a:r>
          </a:p>
          <a:p>
            <a:pPr lvl="1"/>
            <a:r>
              <a:rPr lang="en-US" b="1" dirty="0" smtClean="0"/>
              <a:t>AASC Advising </a:t>
            </a:r>
            <a:r>
              <a:rPr lang="en-US" dirty="0" smtClean="0"/>
              <a:t>– a student is assigned an AASC advisor to help navigate them through the first semester or two at GC, talks about career goals and life goals, registers for classes</a:t>
            </a:r>
          </a:p>
          <a:p>
            <a:pPr lvl="1"/>
            <a:r>
              <a:rPr lang="en-US" b="1" dirty="0" smtClean="0"/>
              <a:t>FACULTY Advising </a:t>
            </a:r>
            <a:r>
              <a:rPr lang="en-US" dirty="0" smtClean="0"/>
              <a:t>– a student is assigned a FACULTY advisor specific to his or her program once he or she reaches 12 college level credits and a 2.0 cumulative GPA, talks about career, life, transfer goals and registers for classes</a:t>
            </a:r>
            <a:endParaRPr lang="en-US" dirty="0"/>
          </a:p>
        </p:txBody>
      </p:sp>
      <p:sp>
        <p:nvSpPr>
          <p:cNvPr id="3" name="Title 2"/>
          <p:cNvSpPr>
            <a:spLocks noGrp="1"/>
          </p:cNvSpPr>
          <p:nvPr>
            <p:ph type="title"/>
          </p:nvPr>
        </p:nvSpPr>
        <p:spPr/>
        <p:txBody>
          <a:bodyPr/>
          <a:lstStyle/>
          <a:p>
            <a:r>
              <a:rPr lang="en-US" dirty="0" smtClean="0"/>
              <a:t>What is Advising?</a:t>
            </a:r>
            <a:endParaRPr lang="en-US" dirty="0"/>
          </a:p>
        </p:txBody>
      </p:sp>
    </p:spTree>
    <p:extLst>
      <p:ext uri="{BB962C8B-B14F-4D97-AF65-F5344CB8AC3E}">
        <p14:creationId xmlns:p14="http://schemas.microsoft.com/office/powerpoint/2010/main" val="13646727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VERIFY</a:t>
            </a:r>
            <a:endParaRPr lang="en-US" dirty="0"/>
          </a:p>
        </p:txBody>
      </p:sp>
      <p:pic>
        <p:nvPicPr>
          <p:cNvPr id="6" name="Picture 5" descr="cid:image001.png@01D4909D.199705A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49805" y="1493775"/>
            <a:ext cx="7730709" cy="4544715"/>
          </a:xfrm>
          <a:prstGeom prst="rect">
            <a:avLst/>
          </a:prstGeom>
          <a:noFill/>
          <a:ln>
            <a:noFill/>
          </a:ln>
        </p:spPr>
      </p:pic>
      <p:sp>
        <p:nvSpPr>
          <p:cNvPr id="2" name="TextBox 1"/>
          <p:cNvSpPr txBox="1"/>
          <p:nvPr/>
        </p:nvSpPr>
        <p:spPr>
          <a:xfrm>
            <a:off x="749805" y="2884610"/>
            <a:ext cx="3396314" cy="307777"/>
          </a:xfrm>
          <a:prstGeom prst="rect">
            <a:avLst/>
          </a:prstGeom>
          <a:noFill/>
        </p:spPr>
        <p:txBody>
          <a:bodyPr wrap="none" rtlCol="0">
            <a:spAutoFit/>
          </a:bodyPr>
          <a:lstStyle/>
          <a:p>
            <a:r>
              <a:rPr lang="en-US" sz="1400" b="1" dirty="0" smtClean="0">
                <a:solidFill>
                  <a:srgbClr val="FF0000"/>
                </a:solidFill>
              </a:rPr>
              <a:t>Advisor has approved these courses</a:t>
            </a:r>
            <a:endParaRPr lang="en-US" sz="1400" b="1" dirty="0">
              <a:solidFill>
                <a:srgbClr val="FF0000"/>
              </a:solidFill>
            </a:endParaRPr>
          </a:p>
        </p:txBody>
      </p:sp>
      <p:sp>
        <p:nvSpPr>
          <p:cNvPr id="7" name="TextBox 6"/>
          <p:cNvSpPr txBox="1"/>
          <p:nvPr/>
        </p:nvSpPr>
        <p:spPr>
          <a:xfrm>
            <a:off x="4326825" y="2462463"/>
            <a:ext cx="3906069" cy="307777"/>
          </a:xfrm>
          <a:prstGeom prst="rect">
            <a:avLst/>
          </a:prstGeom>
          <a:noFill/>
        </p:spPr>
        <p:txBody>
          <a:bodyPr wrap="none" rtlCol="0">
            <a:spAutoFit/>
          </a:bodyPr>
          <a:lstStyle/>
          <a:p>
            <a:r>
              <a:rPr lang="en-US" sz="1400" b="1" dirty="0" smtClean="0">
                <a:solidFill>
                  <a:srgbClr val="FF0000"/>
                </a:solidFill>
              </a:rPr>
              <a:t>Courses still waiting for Advisor approval</a:t>
            </a:r>
            <a:endParaRPr lang="en-US" sz="1400" b="1" dirty="0">
              <a:solidFill>
                <a:srgbClr val="FF0000"/>
              </a:solidFill>
            </a:endParaRPr>
          </a:p>
        </p:txBody>
      </p:sp>
      <p:sp>
        <p:nvSpPr>
          <p:cNvPr id="9" name="Right Arrow 8"/>
          <p:cNvSpPr/>
          <p:nvPr/>
        </p:nvSpPr>
        <p:spPr>
          <a:xfrm rot="16200000">
            <a:off x="2099078" y="2788604"/>
            <a:ext cx="234931" cy="10436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ight Arrow 9"/>
          <p:cNvSpPr/>
          <p:nvPr/>
        </p:nvSpPr>
        <p:spPr>
          <a:xfrm rot="10800000">
            <a:off x="4056901" y="2537056"/>
            <a:ext cx="234931" cy="10436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Oval 11"/>
          <p:cNvSpPr/>
          <p:nvPr/>
        </p:nvSpPr>
        <p:spPr>
          <a:xfrm>
            <a:off x="3577416" y="2507002"/>
            <a:ext cx="444492" cy="1644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Oval 12"/>
          <p:cNvSpPr/>
          <p:nvPr/>
        </p:nvSpPr>
        <p:spPr>
          <a:xfrm>
            <a:off x="1983185" y="2487031"/>
            <a:ext cx="466717" cy="1844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6100450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49808" y="2057399"/>
            <a:ext cx="10689716" cy="3920707"/>
          </a:xfrm>
        </p:spPr>
        <p:txBody>
          <a:bodyPr>
            <a:normAutofit fontScale="47500" lnSpcReduction="20000"/>
          </a:bodyPr>
          <a:lstStyle/>
          <a:p>
            <a:pPr marL="0" indent="0">
              <a:buNone/>
            </a:pPr>
            <a:r>
              <a:rPr lang="en-US" dirty="0" smtClean="0">
                <a:latin typeface="+mn-lt"/>
              </a:rPr>
              <a:t>Can </a:t>
            </a:r>
            <a:r>
              <a:rPr lang="en-US" dirty="0">
                <a:latin typeface="+mn-lt"/>
              </a:rPr>
              <a:t>I register myself for classes online? </a:t>
            </a:r>
          </a:p>
          <a:p>
            <a:pPr marL="0" indent="0">
              <a:buNone/>
            </a:pPr>
            <a:r>
              <a:rPr lang="en-US" i="1" dirty="0" smtClean="0">
                <a:latin typeface="+mn-lt"/>
              </a:rPr>
              <a:t>YES</a:t>
            </a:r>
            <a:r>
              <a:rPr lang="en-US" i="1" dirty="0">
                <a:latin typeface="+mn-lt"/>
              </a:rPr>
              <a:t>, but you must first meet with your advisor. </a:t>
            </a:r>
          </a:p>
          <a:p>
            <a:pPr marL="0" indent="0">
              <a:buNone/>
            </a:pPr>
            <a:r>
              <a:rPr lang="en-US" dirty="0">
                <a:latin typeface="+mn-lt"/>
              </a:rPr>
              <a:t> </a:t>
            </a:r>
          </a:p>
          <a:p>
            <a:pPr marL="0" indent="0">
              <a:buNone/>
            </a:pPr>
            <a:r>
              <a:rPr lang="en-US" dirty="0">
                <a:latin typeface="+mn-lt"/>
              </a:rPr>
              <a:t>How do I know who my advisor is?</a:t>
            </a:r>
          </a:p>
          <a:p>
            <a:pPr marL="0" indent="0">
              <a:buNone/>
            </a:pPr>
            <a:r>
              <a:rPr lang="en-US" i="1" dirty="0">
                <a:latin typeface="+mn-lt"/>
              </a:rPr>
              <a:t>Look under the Student tab on your </a:t>
            </a:r>
            <a:r>
              <a:rPr lang="en-US" i="1" dirty="0" err="1">
                <a:latin typeface="+mn-lt"/>
              </a:rPr>
              <a:t>MyGarrett</a:t>
            </a:r>
            <a:r>
              <a:rPr lang="en-US" i="1" dirty="0">
                <a:latin typeface="+mn-lt"/>
              </a:rPr>
              <a:t> </a:t>
            </a:r>
            <a:r>
              <a:rPr lang="en-US" i="1" dirty="0" smtClean="0">
                <a:latin typeface="+mn-lt"/>
              </a:rPr>
              <a:t>portal</a:t>
            </a:r>
            <a:r>
              <a:rPr lang="en-US" i="1" dirty="0">
                <a:latin typeface="+mn-lt"/>
              </a:rPr>
              <a:t>.</a:t>
            </a:r>
          </a:p>
          <a:p>
            <a:pPr marL="0" indent="0">
              <a:buNone/>
            </a:pPr>
            <a:r>
              <a:rPr lang="en-US" dirty="0">
                <a:latin typeface="+mn-lt"/>
              </a:rPr>
              <a:t> </a:t>
            </a:r>
          </a:p>
          <a:p>
            <a:pPr marL="0" indent="0">
              <a:buNone/>
            </a:pPr>
            <a:r>
              <a:rPr lang="en-US" dirty="0">
                <a:latin typeface="+mn-lt"/>
              </a:rPr>
              <a:t>How do I know what classes to take?</a:t>
            </a:r>
          </a:p>
          <a:p>
            <a:pPr marL="0" indent="0">
              <a:buNone/>
            </a:pPr>
            <a:r>
              <a:rPr lang="en-US" i="1" dirty="0">
                <a:latin typeface="+mn-lt"/>
              </a:rPr>
              <a:t>Use your Advising Worksheet on your </a:t>
            </a:r>
            <a:r>
              <a:rPr lang="en-US" i="1" dirty="0" err="1">
                <a:latin typeface="+mn-lt"/>
              </a:rPr>
              <a:t>MyGarrett</a:t>
            </a:r>
            <a:r>
              <a:rPr lang="en-US" i="1" dirty="0">
                <a:latin typeface="+mn-lt"/>
              </a:rPr>
              <a:t> </a:t>
            </a:r>
            <a:r>
              <a:rPr lang="en-US" i="1" dirty="0" smtClean="0">
                <a:latin typeface="+mn-lt"/>
              </a:rPr>
              <a:t>portal</a:t>
            </a:r>
            <a:r>
              <a:rPr lang="en-US" i="1" dirty="0">
                <a:latin typeface="+mn-lt"/>
              </a:rPr>
              <a:t>, the College Catalog, and your advisor. </a:t>
            </a:r>
            <a:endParaRPr lang="en-US" i="1" dirty="0" smtClean="0">
              <a:latin typeface="+mn-lt"/>
            </a:endParaRPr>
          </a:p>
          <a:p>
            <a:pPr marL="0" indent="0">
              <a:buNone/>
            </a:pPr>
            <a:endParaRPr lang="en-US" dirty="0">
              <a:latin typeface="+mn-lt"/>
            </a:endParaRPr>
          </a:p>
          <a:p>
            <a:pPr marL="0" indent="0">
              <a:buNone/>
            </a:pPr>
            <a:r>
              <a:rPr lang="en-US" dirty="0">
                <a:latin typeface="+mn-lt"/>
              </a:rPr>
              <a:t>How many classes can or should I take?</a:t>
            </a:r>
          </a:p>
          <a:p>
            <a:pPr marL="0" indent="0">
              <a:buNone/>
            </a:pPr>
            <a:r>
              <a:rPr lang="en-US" i="1" dirty="0">
                <a:latin typeface="+mn-lt"/>
              </a:rPr>
              <a:t>Students may register for between 12-18 credits; somewhere around 15 credits per semester is recommended. </a:t>
            </a:r>
          </a:p>
          <a:p>
            <a:pPr marL="0" indent="0">
              <a:buNone/>
            </a:pPr>
            <a:r>
              <a:rPr lang="en-US" dirty="0">
                <a:latin typeface="+mn-lt"/>
              </a:rPr>
              <a:t> </a:t>
            </a:r>
          </a:p>
          <a:p>
            <a:pPr marL="0" indent="0">
              <a:buNone/>
            </a:pPr>
            <a:r>
              <a:rPr lang="en-US" dirty="0">
                <a:latin typeface="+mn-lt"/>
              </a:rPr>
              <a:t>How do I register for classes online?</a:t>
            </a:r>
          </a:p>
          <a:p>
            <a:pPr marL="0" indent="0">
              <a:buNone/>
            </a:pPr>
            <a:r>
              <a:rPr lang="en-US" i="1" dirty="0">
                <a:latin typeface="+mn-lt"/>
              </a:rPr>
              <a:t>Read the </a:t>
            </a:r>
            <a:r>
              <a:rPr lang="en-US" i="1" dirty="0" smtClean="0">
                <a:latin typeface="+mn-lt"/>
              </a:rPr>
              <a:t>instructional guide. </a:t>
            </a:r>
            <a:endParaRPr lang="en-US" i="1" dirty="0">
              <a:latin typeface="+mn-lt"/>
            </a:endParaRPr>
          </a:p>
        </p:txBody>
      </p:sp>
      <p:sp>
        <p:nvSpPr>
          <p:cNvPr id="3" name="Title 2"/>
          <p:cNvSpPr>
            <a:spLocks noGrp="1"/>
          </p:cNvSpPr>
          <p:nvPr>
            <p:ph type="title"/>
          </p:nvPr>
        </p:nvSpPr>
        <p:spPr/>
        <p:txBody>
          <a:bodyPr/>
          <a:lstStyle/>
          <a:p>
            <a:r>
              <a:rPr lang="en-US" dirty="0" smtClean="0"/>
              <a:t>FAQ</a:t>
            </a:r>
            <a:endParaRPr lang="en-US" dirty="0"/>
          </a:p>
        </p:txBody>
      </p:sp>
    </p:spTree>
    <p:extLst>
      <p:ext uri="{BB962C8B-B14F-4D97-AF65-F5344CB8AC3E}">
        <p14:creationId xmlns:p14="http://schemas.microsoft.com/office/powerpoint/2010/main" val="1982399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49808" y="2057399"/>
            <a:ext cx="10689716" cy="3920707"/>
          </a:xfrm>
        </p:spPr>
        <p:txBody>
          <a:bodyPr>
            <a:normAutofit/>
          </a:bodyPr>
          <a:lstStyle/>
          <a:p>
            <a:pPr marL="0" lvl="0" indent="0">
              <a:buNone/>
            </a:pPr>
            <a:r>
              <a:rPr lang="en-US" sz="1300" dirty="0">
                <a:latin typeface="+mn-lt"/>
              </a:rPr>
              <a:t>When should I register for classes?</a:t>
            </a:r>
          </a:p>
          <a:p>
            <a:pPr marL="0" indent="0">
              <a:buNone/>
            </a:pPr>
            <a:r>
              <a:rPr lang="en-US" sz="1300" i="1" dirty="0">
                <a:latin typeface="+mn-lt"/>
              </a:rPr>
              <a:t>Within 48 hours after meeting with your advisor. </a:t>
            </a:r>
          </a:p>
          <a:p>
            <a:pPr marL="0" indent="0">
              <a:buNone/>
            </a:pPr>
            <a:r>
              <a:rPr lang="en-US" sz="1300" dirty="0">
                <a:latin typeface="+mn-lt"/>
              </a:rPr>
              <a:t> </a:t>
            </a:r>
          </a:p>
          <a:p>
            <a:pPr marL="0" lvl="0" indent="0">
              <a:buNone/>
            </a:pPr>
            <a:r>
              <a:rPr lang="en-US" sz="1300" dirty="0">
                <a:latin typeface="+mn-lt"/>
              </a:rPr>
              <a:t>Can I drop classes online?</a:t>
            </a:r>
          </a:p>
          <a:p>
            <a:pPr marL="0" indent="0">
              <a:buNone/>
            </a:pPr>
            <a:r>
              <a:rPr lang="en-US" sz="1300" i="1" dirty="0">
                <a:latin typeface="+mn-lt"/>
              </a:rPr>
              <a:t>No, you must see your advisor to drop or withdraw from a class.</a:t>
            </a:r>
          </a:p>
          <a:p>
            <a:pPr marL="0" indent="0">
              <a:buNone/>
            </a:pPr>
            <a:r>
              <a:rPr lang="en-US" sz="1300" dirty="0">
                <a:latin typeface="+mn-lt"/>
              </a:rPr>
              <a:t> </a:t>
            </a:r>
          </a:p>
          <a:p>
            <a:pPr marL="0" lvl="0" indent="0">
              <a:buNone/>
            </a:pPr>
            <a:r>
              <a:rPr lang="en-US" sz="1300" dirty="0">
                <a:latin typeface="+mn-lt"/>
              </a:rPr>
              <a:t>Can I change my major online?</a:t>
            </a:r>
          </a:p>
          <a:p>
            <a:pPr marL="0" indent="0">
              <a:buNone/>
            </a:pPr>
            <a:r>
              <a:rPr lang="en-US" sz="1300" i="1" dirty="0">
                <a:latin typeface="+mn-lt"/>
              </a:rPr>
              <a:t>No, you must see your advisor to change your major.</a:t>
            </a:r>
          </a:p>
          <a:p>
            <a:pPr marL="0" indent="0">
              <a:buNone/>
            </a:pPr>
            <a:r>
              <a:rPr lang="en-US" sz="1300" dirty="0">
                <a:latin typeface="+mn-lt"/>
              </a:rPr>
              <a:t> </a:t>
            </a:r>
          </a:p>
          <a:p>
            <a:pPr marL="0" lvl="0" indent="0">
              <a:buNone/>
            </a:pPr>
            <a:r>
              <a:rPr lang="en-US" sz="1300" dirty="0">
                <a:latin typeface="+mn-lt"/>
              </a:rPr>
              <a:t>What if I need help?</a:t>
            </a:r>
          </a:p>
          <a:p>
            <a:pPr marL="0" indent="0">
              <a:buNone/>
            </a:pPr>
            <a:r>
              <a:rPr lang="en-US" sz="1300" i="1" dirty="0">
                <a:latin typeface="+mn-lt"/>
              </a:rPr>
              <a:t>See the AASC in room 519, call 301-387-3715, or visit the Tutoring Center in the Library. Resources are also available in the </a:t>
            </a:r>
            <a:r>
              <a:rPr lang="en-US" sz="1300" i="1" dirty="0" err="1">
                <a:latin typeface="+mn-lt"/>
              </a:rPr>
              <a:t>MyGarrett</a:t>
            </a:r>
            <a:r>
              <a:rPr lang="en-US" sz="1300" i="1" dirty="0">
                <a:latin typeface="+mn-lt"/>
              </a:rPr>
              <a:t> </a:t>
            </a:r>
            <a:r>
              <a:rPr lang="en-US" sz="1300" i="1" dirty="0" smtClean="0">
                <a:latin typeface="+mn-lt"/>
              </a:rPr>
              <a:t>portal </a:t>
            </a:r>
            <a:r>
              <a:rPr lang="en-US" sz="1300" i="1" dirty="0">
                <a:latin typeface="+mn-lt"/>
              </a:rPr>
              <a:t>(login, click Student tab, scroll down to Useful Forms area).</a:t>
            </a:r>
          </a:p>
        </p:txBody>
      </p:sp>
      <p:sp>
        <p:nvSpPr>
          <p:cNvPr id="3" name="Title 2"/>
          <p:cNvSpPr>
            <a:spLocks noGrp="1"/>
          </p:cNvSpPr>
          <p:nvPr>
            <p:ph type="title"/>
          </p:nvPr>
        </p:nvSpPr>
        <p:spPr/>
        <p:txBody>
          <a:bodyPr/>
          <a:lstStyle/>
          <a:p>
            <a:r>
              <a:rPr lang="en-US" dirty="0" smtClean="0"/>
              <a:t>FAQ cont.</a:t>
            </a:r>
            <a:endParaRPr lang="en-US" dirty="0"/>
          </a:p>
        </p:txBody>
      </p:sp>
    </p:spTree>
    <p:extLst>
      <p:ext uri="{BB962C8B-B14F-4D97-AF65-F5344CB8AC3E}">
        <p14:creationId xmlns:p14="http://schemas.microsoft.com/office/powerpoint/2010/main" val="11029270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92500" lnSpcReduction="10000"/>
          </a:bodyPr>
          <a:lstStyle/>
          <a:p>
            <a:pPr marL="0" indent="0">
              <a:buNone/>
            </a:pPr>
            <a:r>
              <a:rPr lang="en-US" b="1" u="sng" dirty="0" smtClean="0">
                <a:solidFill>
                  <a:srgbClr val="FF0000"/>
                </a:solidFill>
              </a:rPr>
              <a:t>NOW</a:t>
            </a:r>
          </a:p>
          <a:p>
            <a:pPr lvl="1">
              <a:buFont typeface="Arial" panose="020B0604020202020204" pitchFamily="34" charset="0"/>
              <a:buChar char="•"/>
            </a:pPr>
            <a:r>
              <a:rPr lang="en-US" dirty="0">
                <a:latin typeface="+mn-lt"/>
              </a:rPr>
              <a:t>S</a:t>
            </a:r>
            <a:r>
              <a:rPr lang="en-US" dirty="0" smtClean="0">
                <a:latin typeface="+mn-lt"/>
              </a:rPr>
              <a:t>tart </a:t>
            </a:r>
            <a:r>
              <a:rPr lang="en-US" dirty="0" smtClean="0">
                <a:latin typeface="+mn-lt"/>
              </a:rPr>
              <a:t>thinking about the classes </a:t>
            </a:r>
            <a:r>
              <a:rPr lang="en-US" dirty="0" smtClean="0">
                <a:latin typeface="+mn-lt"/>
              </a:rPr>
              <a:t>you </a:t>
            </a:r>
            <a:r>
              <a:rPr lang="en-US" dirty="0" smtClean="0">
                <a:latin typeface="+mn-lt"/>
              </a:rPr>
              <a:t>wish to take next semester</a:t>
            </a:r>
            <a:r>
              <a:rPr lang="en-US" dirty="0" smtClean="0">
                <a:latin typeface="+mn-lt"/>
              </a:rPr>
              <a:t>.</a:t>
            </a:r>
          </a:p>
          <a:p>
            <a:pPr lvl="1">
              <a:buFont typeface="Arial" panose="020B0604020202020204" pitchFamily="34" charset="0"/>
              <a:buChar char="•"/>
            </a:pPr>
            <a:r>
              <a:rPr lang="en-US" dirty="0" smtClean="0">
                <a:latin typeface="+mn-lt"/>
              </a:rPr>
              <a:t>Do you want to take any summer classes?</a:t>
            </a:r>
            <a:r>
              <a:rPr lang="en-US" dirty="0" smtClean="0">
                <a:latin typeface="+mn-lt"/>
              </a:rPr>
              <a:t> </a:t>
            </a:r>
            <a:endParaRPr lang="en-US" dirty="0" smtClean="0">
              <a:latin typeface="+mn-lt"/>
            </a:endParaRPr>
          </a:p>
          <a:p>
            <a:pPr lvl="1">
              <a:buFont typeface="Arial" panose="020B0604020202020204" pitchFamily="34" charset="0"/>
              <a:buChar char="•"/>
            </a:pPr>
            <a:r>
              <a:rPr lang="en-US" dirty="0" smtClean="0">
                <a:latin typeface="+mn-lt"/>
              </a:rPr>
              <a:t>Take </a:t>
            </a:r>
            <a:r>
              <a:rPr lang="en-US" dirty="0" smtClean="0">
                <a:latin typeface="+mn-lt"/>
              </a:rPr>
              <a:t>care of any HOLDS they may have. </a:t>
            </a:r>
          </a:p>
          <a:p>
            <a:pPr marL="0" indent="0">
              <a:buNone/>
            </a:pPr>
            <a:r>
              <a:rPr lang="en-US" b="1" u="sng" dirty="0" smtClean="0">
                <a:solidFill>
                  <a:srgbClr val="FF0000"/>
                </a:solidFill>
              </a:rPr>
              <a:t>BEGINNING APRIL 1</a:t>
            </a:r>
            <a:endParaRPr lang="en-US" b="1" u="sng" dirty="0">
              <a:solidFill>
                <a:srgbClr val="FF0000"/>
              </a:solidFill>
            </a:endParaRPr>
          </a:p>
          <a:p>
            <a:pPr lvl="1">
              <a:buFont typeface="Arial" panose="020B0604020202020204" pitchFamily="34" charset="0"/>
              <a:buChar char="•"/>
            </a:pPr>
            <a:r>
              <a:rPr lang="en-US" dirty="0" smtClean="0">
                <a:latin typeface="+mn-lt"/>
              </a:rPr>
              <a:t>Sign </a:t>
            </a:r>
            <a:r>
              <a:rPr lang="en-US" dirty="0">
                <a:latin typeface="+mn-lt"/>
              </a:rPr>
              <a:t>up for an advising appointment on </a:t>
            </a:r>
            <a:r>
              <a:rPr lang="en-US" dirty="0" smtClean="0">
                <a:latin typeface="+mn-lt"/>
              </a:rPr>
              <a:t>your </a:t>
            </a:r>
            <a:r>
              <a:rPr lang="en-US" dirty="0">
                <a:latin typeface="+mn-lt"/>
              </a:rPr>
              <a:t>advisor’s </a:t>
            </a:r>
            <a:r>
              <a:rPr lang="en-US" dirty="0" smtClean="0">
                <a:latin typeface="+mn-lt"/>
              </a:rPr>
              <a:t>door. </a:t>
            </a:r>
            <a:endParaRPr lang="en-US" dirty="0">
              <a:latin typeface="+mn-lt"/>
            </a:endParaRPr>
          </a:p>
          <a:p>
            <a:pPr lvl="1">
              <a:buFont typeface="Arial" panose="020B0604020202020204" pitchFamily="34" charset="0"/>
              <a:buChar char="•"/>
            </a:pPr>
            <a:r>
              <a:rPr lang="en-US" dirty="0" smtClean="0">
                <a:latin typeface="+mn-lt"/>
              </a:rPr>
              <a:t>Use the </a:t>
            </a:r>
            <a:r>
              <a:rPr lang="en-US" dirty="0" err="1">
                <a:latin typeface="+mn-lt"/>
              </a:rPr>
              <a:t>MyGarrett</a:t>
            </a:r>
            <a:r>
              <a:rPr lang="en-US" dirty="0">
                <a:latin typeface="+mn-lt"/>
              </a:rPr>
              <a:t> </a:t>
            </a:r>
            <a:r>
              <a:rPr lang="en-US" dirty="0" smtClean="0">
                <a:latin typeface="+mn-lt"/>
              </a:rPr>
              <a:t>portal </a:t>
            </a:r>
            <a:r>
              <a:rPr lang="en-US" dirty="0">
                <a:latin typeface="+mn-lt"/>
              </a:rPr>
              <a:t>to look </a:t>
            </a:r>
            <a:r>
              <a:rPr lang="en-US" dirty="0" smtClean="0">
                <a:latin typeface="+mn-lt"/>
              </a:rPr>
              <a:t>for the classes you wish to take; map out a class schedule. </a:t>
            </a:r>
            <a:endParaRPr lang="en-US" dirty="0" smtClean="0">
              <a:latin typeface="+mn-lt"/>
            </a:endParaRPr>
          </a:p>
          <a:p>
            <a:pPr marL="0" indent="0">
              <a:buNone/>
            </a:pPr>
            <a:r>
              <a:rPr lang="en-US" b="1" u="sng" dirty="0" smtClean="0">
                <a:solidFill>
                  <a:srgbClr val="FF0000"/>
                </a:solidFill>
              </a:rPr>
              <a:t>BEGINNING APRIL 8</a:t>
            </a:r>
          </a:p>
          <a:p>
            <a:pPr lvl="1">
              <a:buFont typeface="Arial" panose="020B0604020202020204" pitchFamily="34" charset="0"/>
              <a:buChar char="•"/>
            </a:pPr>
            <a:r>
              <a:rPr lang="en-US" dirty="0" smtClean="0">
                <a:latin typeface="+mn-lt"/>
              </a:rPr>
              <a:t>Meet with your advisor during your scheduled appointment. </a:t>
            </a:r>
          </a:p>
          <a:p>
            <a:pPr lvl="1">
              <a:buFont typeface="Arial" panose="020B0604020202020204" pitchFamily="34" charset="0"/>
              <a:buChar char="•"/>
            </a:pPr>
            <a:r>
              <a:rPr lang="en-US" dirty="0" smtClean="0">
                <a:latin typeface="+mn-lt"/>
              </a:rPr>
              <a:t>Self-register for classes!</a:t>
            </a:r>
            <a:endParaRPr lang="en-US" dirty="0" smtClean="0">
              <a:latin typeface="+mn-lt"/>
            </a:endParaRPr>
          </a:p>
        </p:txBody>
      </p:sp>
      <p:sp>
        <p:nvSpPr>
          <p:cNvPr id="3" name="Title 2"/>
          <p:cNvSpPr>
            <a:spLocks noGrp="1"/>
          </p:cNvSpPr>
          <p:nvPr>
            <p:ph type="title"/>
          </p:nvPr>
        </p:nvSpPr>
        <p:spPr/>
        <p:txBody>
          <a:bodyPr/>
          <a:lstStyle/>
          <a:p>
            <a:r>
              <a:rPr lang="en-US" dirty="0" smtClean="0"/>
              <a:t>IMPORTANT DATES &amp; ACTIVITIES</a:t>
            </a:r>
            <a:endParaRPr lang="en-US" dirty="0"/>
          </a:p>
        </p:txBody>
      </p:sp>
    </p:spTree>
    <p:extLst>
      <p:ext uri="{BB962C8B-B14F-4D97-AF65-F5344CB8AC3E}">
        <p14:creationId xmlns:p14="http://schemas.microsoft.com/office/powerpoint/2010/main" val="19610835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pPr marL="0" indent="0">
              <a:buNone/>
            </a:pPr>
            <a:r>
              <a:rPr lang="en-US" dirty="0"/>
              <a:t>S</a:t>
            </a:r>
            <a:r>
              <a:rPr lang="en-US" dirty="0" smtClean="0"/>
              <a:t>everal </a:t>
            </a:r>
            <a:r>
              <a:rPr lang="en-US" dirty="0" smtClean="0"/>
              <a:t>resources </a:t>
            </a:r>
            <a:r>
              <a:rPr lang="en-US" dirty="0" smtClean="0"/>
              <a:t>are available to you in </a:t>
            </a:r>
            <a:r>
              <a:rPr lang="en-US" dirty="0" smtClean="0"/>
              <a:t>the Tutoring Center:</a:t>
            </a:r>
          </a:p>
          <a:p>
            <a:pPr lvl="1">
              <a:buFont typeface="Arial" panose="020B0604020202020204" pitchFamily="34" charset="0"/>
              <a:buChar char="•"/>
            </a:pPr>
            <a:r>
              <a:rPr lang="en-US" b="1" dirty="0" smtClean="0"/>
              <a:t>Student Guide to </a:t>
            </a:r>
            <a:r>
              <a:rPr lang="en-US" b="1" dirty="0" smtClean="0"/>
              <a:t>Self-Registration </a:t>
            </a:r>
            <a:r>
              <a:rPr lang="en-US" dirty="0" smtClean="0"/>
              <a:t>(detailed instructions)</a:t>
            </a:r>
          </a:p>
          <a:p>
            <a:pPr lvl="1">
              <a:buFont typeface="Arial" panose="020B0604020202020204" pitchFamily="34" charset="0"/>
              <a:buChar char="•"/>
            </a:pPr>
            <a:r>
              <a:rPr lang="en-US" b="1" dirty="0" smtClean="0"/>
              <a:t>Self-Registration handout </a:t>
            </a:r>
            <a:r>
              <a:rPr lang="en-US" dirty="0" smtClean="0"/>
              <a:t>(concise instructions)</a:t>
            </a:r>
          </a:p>
          <a:p>
            <a:pPr lvl="1">
              <a:buFont typeface="Arial" panose="020B0604020202020204" pitchFamily="34" charset="0"/>
              <a:buChar char="•"/>
            </a:pPr>
            <a:r>
              <a:rPr lang="en-US" b="1" dirty="0" smtClean="0"/>
              <a:t>Registration Worksheets </a:t>
            </a:r>
            <a:r>
              <a:rPr lang="en-US" dirty="0" smtClean="0"/>
              <a:t>(to pre-plan course schedule)</a:t>
            </a:r>
          </a:p>
          <a:p>
            <a:pPr lvl="1">
              <a:buFont typeface="Arial" panose="020B0604020202020204" pitchFamily="34" charset="0"/>
              <a:buChar char="•"/>
            </a:pPr>
            <a:r>
              <a:rPr lang="en-US" b="1" dirty="0" smtClean="0"/>
              <a:t>Advisor Contact Information Sheets </a:t>
            </a:r>
            <a:r>
              <a:rPr lang="en-US" dirty="0" smtClean="0"/>
              <a:t>(name, phone number, email, office number)</a:t>
            </a:r>
          </a:p>
          <a:p>
            <a:pPr lvl="1">
              <a:buFont typeface="Arial" panose="020B0604020202020204" pitchFamily="34" charset="0"/>
              <a:buChar char="•"/>
            </a:pPr>
            <a:endParaRPr lang="en-US" dirty="0"/>
          </a:p>
          <a:p>
            <a:pPr marL="0" lvl="1" indent="0">
              <a:buNone/>
            </a:pPr>
            <a:r>
              <a:rPr lang="en-US" sz="3600" dirty="0" smtClean="0">
                <a:solidFill>
                  <a:srgbClr val="FF0000"/>
                </a:solidFill>
                <a:latin typeface="Open Sans SemiBold" panose="020B0706030804020204" pitchFamily="34" charset="0"/>
                <a:ea typeface="Open Sans SemiBold" panose="020B0706030804020204" pitchFamily="34" charset="0"/>
                <a:cs typeface="Open Sans SemiBold" panose="020B0706030804020204" pitchFamily="34" charset="0"/>
              </a:rPr>
              <a:t>For questions, see Ashley or Nick in the AASC. </a:t>
            </a:r>
            <a:endParaRPr lang="en-US" sz="3600" dirty="0">
              <a:solidFill>
                <a:srgbClr val="FF0000"/>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 name="Title 2"/>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3536507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lnSpcReduction="10000"/>
          </a:bodyPr>
          <a:lstStyle/>
          <a:p>
            <a:r>
              <a:rPr lang="en-US" dirty="0" smtClean="0"/>
              <a:t>Best Chance Advising is the month-long period before final exams each fall and spring semester in which students may register for classes for the upcoming semesters. </a:t>
            </a:r>
          </a:p>
          <a:p>
            <a:r>
              <a:rPr lang="en-US" dirty="0" smtClean="0"/>
              <a:t>This period of time is the BEST CHANCE for returning students to get the classes they need, at the times they want, with the instructors they prefer. </a:t>
            </a:r>
          </a:p>
          <a:p>
            <a:r>
              <a:rPr lang="en-US" dirty="0" smtClean="0"/>
              <a:t>This period is strategically scheduled to take place before new entering students will have the opportunity to register for classes. </a:t>
            </a:r>
            <a:endParaRPr lang="en-US" dirty="0"/>
          </a:p>
        </p:txBody>
      </p:sp>
      <p:sp>
        <p:nvSpPr>
          <p:cNvPr id="3" name="Title 2"/>
          <p:cNvSpPr>
            <a:spLocks noGrp="1"/>
          </p:cNvSpPr>
          <p:nvPr>
            <p:ph type="title"/>
          </p:nvPr>
        </p:nvSpPr>
        <p:spPr/>
        <p:txBody>
          <a:bodyPr/>
          <a:lstStyle/>
          <a:p>
            <a:r>
              <a:rPr lang="en-US" dirty="0" smtClean="0"/>
              <a:t>Best Chance Advising</a:t>
            </a:r>
            <a:endParaRPr lang="en-US" dirty="0"/>
          </a:p>
        </p:txBody>
      </p:sp>
    </p:spTree>
    <p:extLst>
      <p:ext uri="{BB962C8B-B14F-4D97-AF65-F5344CB8AC3E}">
        <p14:creationId xmlns:p14="http://schemas.microsoft.com/office/powerpoint/2010/main" val="1183967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rgbClr val="FF0000"/>
                </a:solidFill>
              </a:rPr>
              <a:t>Monday, April 8 – Wednesday, May 8</a:t>
            </a:r>
          </a:p>
          <a:p>
            <a:endParaRPr lang="en-US" dirty="0"/>
          </a:p>
          <a:p>
            <a:r>
              <a:rPr lang="en-US" dirty="0" smtClean="0"/>
              <a:t>Students may register for classes after this time, however:</a:t>
            </a:r>
          </a:p>
          <a:p>
            <a:pPr lvl="1"/>
            <a:r>
              <a:rPr lang="en-US" dirty="0" smtClean="0"/>
              <a:t>Faculty advisors may not be available, </a:t>
            </a:r>
          </a:p>
          <a:p>
            <a:pPr lvl="1"/>
            <a:r>
              <a:rPr lang="en-US" dirty="0"/>
              <a:t>N</a:t>
            </a:r>
            <a:r>
              <a:rPr lang="en-US" dirty="0" smtClean="0"/>
              <a:t>ew entering students will begin to register for classes,</a:t>
            </a:r>
          </a:p>
          <a:p>
            <a:pPr lvl="1"/>
            <a:r>
              <a:rPr lang="en-US" dirty="0" smtClean="0"/>
              <a:t>Classes will likely begin to fill up. </a:t>
            </a:r>
            <a:endParaRPr lang="en-US" dirty="0"/>
          </a:p>
        </p:txBody>
      </p:sp>
      <p:sp>
        <p:nvSpPr>
          <p:cNvPr id="3" name="Title 2"/>
          <p:cNvSpPr>
            <a:spLocks noGrp="1"/>
          </p:cNvSpPr>
          <p:nvPr>
            <p:ph type="title"/>
          </p:nvPr>
        </p:nvSpPr>
        <p:spPr/>
        <p:txBody>
          <a:bodyPr/>
          <a:lstStyle/>
          <a:p>
            <a:r>
              <a:rPr lang="en-US" dirty="0" smtClean="0"/>
              <a:t>Best Chance Advising Spring 2019</a:t>
            </a:r>
            <a:endParaRPr lang="en-US" dirty="0"/>
          </a:p>
        </p:txBody>
      </p:sp>
    </p:spTree>
    <p:extLst>
      <p:ext uri="{BB962C8B-B14F-4D97-AF65-F5344CB8AC3E}">
        <p14:creationId xmlns:p14="http://schemas.microsoft.com/office/powerpoint/2010/main" val="2650650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lnSpcReduction="10000"/>
          </a:bodyPr>
          <a:lstStyle/>
          <a:p>
            <a:r>
              <a:rPr lang="en-US" dirty="0" smtClean="0"/>
              <a:t>Self-registration </a:t>
            </a:r>
            <a:r>
              <a:rPr lang="en-US" dirty="0"/>
              <a:t>simply means that students register themselves for </a:t>
            </a:r>
            <a:r>
              <a:rPr lang="en-US" dirty="0" smtClean="0"/>
              <a:t>classes (as opposed to the advisor registering the classes into the system for the student). </a:t>
            </a:r>
            <a:endParaRPr lang="en-US" dirty="0"/>
          </a:p>
          <a:p>
            <a:r>
              <a:rPr lang="en-US" dirty="0" smtClean="0"/>
              <a:t>This is an advising practice that many schools have used for years, even decades.</a:t>
            </a:r>
          </a:p>
          <a:p>
            <a:r>
              <a:rPr lang="en-US" dirty="0" smtClean="0"/>
              <a:t> Students are still required to meet with the advisor FIRST in order to receive the much-needed guidance.</a:t>
            </a:r>
          </a:p>
          <a:p>
            <a:r>
              <a:rPr lang="en-US" dirty="0" smtClean="0">
                <a:solidFill>
                  <a:schemeClr val="tx1">
                    <a:lumMod val="60000"/>
                    <a:lumOff val="40000"/>
                  </a:schemeClr>
                </a:solidFill>
              </a:rPr>
              <a:t>If a student can shop on Amazon, they can self-register for classes. </a:t>
            </a:r>
            <a:endParaRPr lang="en-US" dirty="0">
              <a:solidFill>
                <a:schemeClr val="tx1">
                  <a:lumMod val="60000"/>
                  <a:lumOff val="40000"/>
                </a:schemeClr>
              </a:solidFill>
            </a:endParaRPr>
          </a:p>
        </p:txBody>
      </p:sp>
      <p:sp>
        <p:nvSpPr>
          <p:cNvPr id="3" name="Title 2"/>
          <p:cNvSpPr>
            <a:spLocks noGrp="1"/>
          </p:cNvSpPr>
          <p:nvPr>
            <p:ph type="title"/>
          </p:nvPr>
        </p:nvSpPr>
        <p:spPr/>
        <p:txBody>
          <a:bodyPr/>
          <a:lstStyle/>
          <a:p>
            <a:r>
              <a:rPr lang="en-US" dirty="0" smtClean="0"/>
              <a:t>What is Self-Registration?</a:t>
            </a:r>
            <a:endParaRPr lang="en-US" dirty="0"/>
          </a:p>
        </p:txBody>
      </p:sp>
    </p:spTree>
    <p:extLst>
      <p:ext uri="{BB962C8B-B14F-4D97-AF65-F5344CB8AC3E}">
        <p14:creationId xmlns:p14="http://schemas.microsoft.com/office/powerpoint/2010/main" val="1936492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lnSpcReduction="10000"/>
          </a:bodyPr>
          <a:lstStyle/>
          <a:p>
            <a:pPr lvl="0"/>
            <a:r>
              <a:rPr lang="en-US" dirty="0"/>
              <a:t>Empowers students to take greater ownership of their academic journey</a:t>
            </a:r>
          </a:p>
          <a:p>
            <a:pPr lvl="0"/>
            <a:r>
              <a:rPr lang="en-US" dirty="0"/>
              <a:t>Saves Advisor from serving as a data entry person for the course registration portion of the advising appointment</a:t>
            </a:r>
          </a:p>
          <a:p>
            <a:pPr lvl="0"/>
            <a:r>
              <a:rPr lang="en-US" dirty="0"/>
              <a:t>Eliminates student paperwork by automating the paper trail</a:t>
            </a:r>
          </a:p>
          <a:p>
            <a:pPr lvl="0"/>
            <a:r>
              <a:rPr lang="en-US" dirty="0"/>
              <a:t>Spares Records &amp; Registration the filing of tedious document hard copies</a:t>
            </a:r>
          </a:p>
          <a:p>
            <a:pPr lvl="0"/>
            <a:r>
              <a:rPr lang="en-US" dirty="0"/>
              <a:t>Ushers Garrett College into the 21</a:t>
            </a:r>
            <a:r>
              <a:rPr lang="en-US" baseline="30000" dirty="0"/>
              <a:t>st</a:t>
            </a:r>
            <a:r>
              <a:rPr lang="en-US" dirty="0"/>
              <a:t> century </a:t>
            </a:r>
            <a:r>
              <a:rPr lang="en-US" dirty="0">
                <a:sym typeface="Wingdings" panose="05000000000000000000" pitchFamily="2" charset="2"/>
              </a:rPr>
              <a:t></a:t>
            </a:r>
            <a:r>
              <a:rPr lang="en-US" dirty="0"/>
              <a:t> </a:t>
            </a:r>
          </a:p>
        </p:txBody>
      </p:sp>
      <p:sp>
        <p:nvSpPr>
          <p:cNvPr id="3" name="Title 2"/>
          <p:cNvSpPr>
            <a:spLocks noGrp="1"/>
          </p:cNvSpPr>
          <p:nvPr>
            <p:ph type="title"/>
          </p:nvPr>
        </p:nvSpPr>
        <p:spPr/>
        <p:txBody>
          <a:bodyPr/>
          <a:lstStyle/>
          <a:p>
            <a:r>
              <a:rPr lang="en-US" dirty="0" smtClean="0"/>
              <a:t>Benefits of Self-Registration</a:t>
            </a:r>
            <a:endParaRPr lang="en-US" dirty="0"/>
          </a:p>
        </p:txBody>
      </p:sp>
    </p:spTree>
    <p:extLst>
      <p:ext uri="{BB962C8B-B14F-4D97-AF65-F5344CB8AC3E}">
        <p14:creationId xmlns:p14="http://schemas.microsoft.com/office/powerpoint/2010/main" val="2549341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49808" y="2057399"/>
            <a:ext cx="10689716" cy="4106334"/>
          </a:xfrm>
        </p:spPr>
        <p:txBody>
          <a:bodyPr>
            <a:normAutofit fontScale="92500"/>
          </a:bodyPr>
          <a:lstStyle/>
          <a:p>
            <a:pPr marL="0" indent="0">
              <a:buNone/>
            </a:pPr>
            <a:r>
              <a:rPr lang="en-US" dirty="0"/>
              <a:t>Advising activities will only change slightly with the launch of student self-registration. </a:t>
            </a:r>
            <a:r>
              <a:rPr lang="en-US" dirty="0" smtClean="0"/>
              <a:t>The </a:t>
            </a:r>
            <a:r>
              <a:rPr lang="en-US" dirty="0"/>
              <a:t>general process will look like this:</a:t>
            </a:r>
          </a:p>
          <a:p>
            <a:pPr lvl="1">
              <a:buFont typeface="Arial" panose="020B0604020202020204" pitchFamily="34" charset="0"/>
              <a:buChar char="•"/>
            </a:pPr>
            <a:r>
              <a:rPr lang="en-US" b="1" dirty="0" smtClean="0">
                <a:solidFill>
                  <a:srgbClr val="FF0000"/>
                </a:solidFill>
              </a:rPr>
              <a:t>MEET</a:t>
            </a:r>
            <a:r>
              <a:rPr lang="en-US" dirty="0" smtClean="0"/>
              <a:t> – student will sign-up for appoint, meet with advisor, discuss desired classes</a:t>
            </a:r>
          </a:p>
          <a:p>
            <a:pPr lvl="1">
              <a:buFont typeface="Arial" panose="020B0604020202020204" pitchFamily="34" charset="0"/>
              <a:buChar char="•"/>
            </a:pPr>
            <a:r>
              <a:rPr lang="en-US" b="1" dirty="0" smtClean="0">
                <a:solidFill>
                  <a:srgbClr val="FF0000"/>
                </a:solidFill>
              </a:rPr>
              <a:t>SELF-REGISTER</a:t>
            </a:r>
            <a:r>
              <a:rPr lang="en-US" dirty="0" smtClean="0"/>
              <a:t> – student leaves appointment and self-registers for classes within 48 hours</a:t>
            </a:r>
          </a:p>
          <a:p>
            <a:pPr lvl="1">
              <a:buFont typeface="Arial" panose="020B0604020202020204" pitchFamily="34" charset="0"/>
              <a:buChar char="•"/>
            </a:pPr>
            <a:r>
              <a:rPr lang="en-US" b="1" dirty="0" smtClean="0">
                <a:solidFill>
                  <a:srgbClr val="FF0000"/>
                </a:solidFill>
              </a:rPr>
              <a:t>VERIFY</a:t>
            </a:r>
            <a:r>
              <a:rPr lang="en-US" dirty="0" smtClean="0"/>
              <a:t> – advisor reviews and approves student courses within 48 hours, student verifies course schedule is accurate</a:t>
            </a:r>
            <a:endParaRPr lang="en-US" dirty="0"/>
          </a:p>
          <a:p>
            <a:pPr marL="0" indent="0">
              <a:buNone/>
            </a:pPr>
            <a:r>
              <a:rPr lang="en-US" dirty="0" smtClean="0"/>
              <a:t>Since the advisor will no longer be doing the data entry, this </a:t>
            </a:r>
            <a:r>
              <a:rPr lang="en-US" dirty="0"/>
              <a:t>allows </a:t>
            </a:r>
            <a:r>
              <a:rPr lang="en-US" dirty="0" smtClean="0"/>
              <a:t>him or her </a:t>
            </a:r>
            <a:r>
              <a:rPr lang="en-US" dirty="0"/>
              <a:t>more time during the appointment </a:t>
            </a:r>
            <a:r>
              <a:rPr lang="en-US" dirty="0" smtClean="0"/>
              <a:t>to provide </a:t>
            </a:r>
            <a:r>
              <a:rPr lang="en-US" dirty="0"/>
              <a:t>intentional and focused advisement.</a:t>
            </a:r>
          </a:p>
        </p:txBody>
      </p:sp>
      <p:sp>
        <p:nvSpPr>
          <p:cNvPr id="3" name="Title 2"/>
          <p:cNvSpPr>
            <a:spLocks noGrp="1"/>
          </p:cNvSpPr>
          <p:nvPr>
            <p:ph type="title"/>
          </p:nvPr>
        </p:nvSpPr>
        <p:spPr/>
        <p:txBody>
          <a:bodyPr>
            <a:noAutofit/>
          </a:bodyPr>
          <a:lstStyle/>
          <a:p>
            <a:r>
              <a:rPr lang="en-US" sz="3600" dirty="0" smtClean="0"/>
              <a:t>Best Chance Advising with Self-Registration Overview</a:t>
            </a:r>
            <a:endParaRPr lang="en-US" sz="3600" dirty="0"/>
          </a:p>
        </p:txBody>
      </p:sp>
    </p:spTree>
    <p:extLst>
      <p:ext uri="{BB962C8B-B14F-4D97-AF65-F5344CB8AC3E}">
        <p14:creationId xmlns:p14="http://schemas.microsoft.com/office/powerpoint/2010/main" val="3001920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On the next several slides you will find detailed </a:t>
            </a:r>
            <a:r>
              <a:rPr lang="en-US" u="sng" dirty="0" smtClean="0"/>
              <a:t>student instructions</a:t>
            </a:r>
            <a:r>
              <a:rPr lang="en-US" dirty="0" smtClean="0"/>
              <a:t> for the Best Chance Advising and Self-Registration Process. </a:t>
            </a:r>
          </a:p>
          <a:p>
            <a:r>
              <a:rPr lang="en-US" dirty="0" smtClean="0"/>
              <a:t>These instructions are also outlined in the Student Guide to Self-Registration; available in print and online. </a:t>
            </a:r>
          </a:p>
          <a:p>
            <a:r>
              <a:rPr lang="en-US" dirty="0" smtClean="0"/>
              <a:t>Simplified instructions are available on the Student Self-Registration handout.</a:t>
            </a:r>
            <a:endParaRPr lang="en-US" dirty="0"/>
          </a:p>
        </p:txBody>
      </p:sp>
      <p:sp>
        <p:nvSpPr>
          <p:cNvPr id="3" name="Title 2"/>
          <p:cNvSpPr>
            <a:spLocks noGrp="1"/>
          </p:cNvSpPr>
          <p:nvPr>
            <p:ph type="title"/>
          </p:nvPr>
        </p:nvSpPr>
        <p:spPr/>
        <p:txBody>
          <a:bodyPr/>
          <a:lstStyle/>
          <a:p>
            <a:r>
              <a:rPr lang="en-US" dirty="0" smtClean="0"/>
              <a:t>STUDENT INSTRUCTIONS	</a:t>
            </a:r>
            <a:endParaRPr lang="en-US" dirty="0"/>
          </a:p>
        </p:txBody>
      </p:sp>
    </p:spTree>
    <p:extLst>
      <p:ext uri="{BB962C8B-B14F-4D97-AF65-F5344CB8AC3E}">
        <p14:creationId xmlns:p14="http://schemas.microsoft.com/office/powerpoint/2010/main" val="4067038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77500" lnSpcReduction="20000"/>
          </a:bodyPr>
          <a:lstStyle/>
          <a:p>
            <a:r>
              <a:rPr lang="en-US" dirty="0" smtClean="0"/>
              <a:t>Sign </a:t>
            </a:r>
            <a:r>
              <a:rPr lang="en-US" dirty="0"/>
              <a:t>up for an appointment on your advisors door. </a:t>
            </a:r>
            <a:r>
              <a:rPr lang="en-US" u="sng" dirty="0"/>
              <a:t>Before the appointment</a:t>
            </a:r>
            <a:r>
              <a:rPr lang="en-US" dirty="0"/>
              <a:t>, use the </a:t>
            </a:r>
            <a:r>
              <a:rPr lang="en-US" dirty="0" err="1"/>
              <a:t>MyGarrett</a:t>
            </a:r>
            <a:r>
              <a:rPr lang="en-US" dirty="0"/>
              <a:t> </a:t>
            </a:r>
            <a:r>
              <a:rPr lang="en-US" dirty="0" smtClean="0"/>
              <a:t>portal </a:t>
            </a:r>
            <a:r>
              <a:rPr lang="en-US" dirty="0"/>
              <a:t>to do the following</a:t>
            </a:r>
            <a:r>
              <a:rPr lang="en-US" dirty="0" smtClean="0"/>
              <a:t>:</a:t>
            </a:r>
            <a:br>
              <a:rPr lang="en-US" dirty="0" smtClean="0"/>
            </a:br>
            <a:endParaRPr lang="en-US" dirty="0"/>
          </a:p>
          <a:p>
            <a:pPr marL="914400" lvl="1" indent="-457200">
              <a:buFont typeface="+mj-lt"/>
              <a:buAutoNum type="arabicPeriod"/>
            </a:pPr>
            <a:r>
              <a:rPr lang="en-US" dirty="0"/>
              <a:t>Complete</a:t>
            </a:r>
            <a:r>
              <a:rPr lang="en-US" b="1" dirty="0"/>
              <a:t> </a:t>
            </a:r>
            <a:r>
              <a:rPr lang="en-US" b="1" dirty="0">
                <a:solidFill>
                  <a:srgbClr val="FF0000"/>
                </a:solidFill>
              </a:rPr>
              <a:t>Registration Agreement </a:t>
            </a:r>
            <a:r>
              <a:rPr lang="en-US" dirty="0"/>
              <a:t>(for each semester you intend to register for)</a:t>
            </a:r>
          </a:p>
          <a:p>
            <a:pPr marL="914400" lvl="3" indent="0">
              <a:buNone/>
            </a:pPr>
            <a:r>
              <a:rPr lang="en-US" dirty="0"/>
              <a:t>The Registration Agreement form is located in the Course Registration area of the Student Tab. Be sure to select the appropriate term in the gray shaded area. If you are registering for more than one term (i.e. summer and fall), you will complete a Registration Agreement for each term. </a:t>
            </a:r>
            <a:br>
              <a:rPr lang="en-US" dirty="0"/>
            </a:br>
            <a:endParaRPr lang="en-US" dirty="0"/>
          </a:p>
          <a:p>
            <a:pPr marL="914400" lvl="1" indent="-457200">
              <a:buFont typeface="+mj-lt"/>
              <a:buAutoNum type="arabicPeriod"/>
            </a:pPr>
            <a:r>
              <a:rPr lang="en-US" dirty="0"/>
              <a:t>Complete</a:t>
            </a:r>
            <a:r>
              <a:rPr lang="en-US" b="1" dirty="0"/>
              <a:t> </a:t>
            </a:r>
            <a:r>
              <a:rPr lang="en-US" b="1" dirty="0">
                <a:solidFill>
                  <a:srgbClr val="FF0000"/>
                </a:solidFill>
              </a:rPr>
              <a:t>Personal Information Update </a:t>
            </a:r>
            <a:r>
              <a:rPr lang="en-US" dirty="0"/>
              <a:t>(required for fall and spring only) </a:t>
            </a:r>
          </a:p>
          <a:p>
            <a:pPr marL="914400" lvl="3" indent="0">
              <a:buNone/>
            </a:pPr>
            <a:r>
              <a:rPr lang="en-US" dirty="0"/>
              <a:t>The Personal Information Update form is located in the Course Registration area of the Student Tab. Complete all areas as accurately as possible. </a:t>
            </a:r>
            <a:br>
              <a:rPr lang="en-US" dirty="0"/>
            </a:br>
            <a:endParaRPr lang="en-US" dirty="0"/>
          </a:p>
          <a:p>
            <a:pPr marL="914400" lvl="1" indent="-457200">
              <a:buFont typeface="+mj-lt"/>
              <a:buAutoNum type="arabicPeriod"/>
            </a:pPr>
            <a:r>
              <a:rPr lang="en-US" dirty="0"/>
              <a:t>Use the </a:t>
            </a:r>
            <a:r>
              <a:rPr lang="en-US" b="1" dirty="0">
                <a:solidFill>
                  <a:srgbClr val="FF0000"/>
                </a:solidFill>
              </a:rPr>
              <a:t>Course </a:t>
            </a:r>
            <a:r>
              <a:rPr lang="en-US" b="1" dirty="0" smtClean="0">
                <a:solidFill>
                  <a:srgbClr val="FF0000"/>
                </a:solidFill>
              </a:rPr>
              <a:t>Search</a:t>
            </a:r>
            <a:r>
              <a:rPr lang="en-US" b="1" i="1" dirty="0" smtClean="0">
                <a:solidFill>
                  <a:srgbClr val="FF0000"/>
                </a:solidFill>
              </a:rPr>
              <a:t>*</a:t>
            </a:r>
            <a:r>
              <a:rPr lang="en-US" b="1" dirty="0" smtClean="0">
                <a:solidFill>
                  <a:srgbClr val="FF0000"/>
                </a:solidFill>
              </a:rPr>
              <a:t> </a:t>
            </a:r>
            <a:r>
              <a:rPr lang="en-US" dirty="0"/>
              <a:t>area to find the classes you want to take. Have a schedule of classes written down and ready to discuss during the appointment.</a:t>
            </a:r>
            <a:r>
              <a:rPr lang="en-US" dirty="0" smtClean="0"/>
              <a:t> </a:t>
            </a:r>
            <a:br>
              <a:rPr lang="en-US" dirty="0" smtClean="0"/>
            </a:br>
            <a:r>
              <a:rPr lang="en-US" dirty="0" smtClean="0"/>
              <a:t/>
            </a:r>
            <a:br>
              <a:rPr lang="en-US" dirty="0" smtClean="0"/>
            </a:br>
            <a:r>
              <a:rPr lang="en-US" b="1" i="1" dirty="0">
                <a:solidFill>
                  <a:srgbClr val="FF0000"/>
                </a:solidFill>
              </a:rPr>
              <a:t>*Note </a:t>
            </a:r>
            <a:r>
              <a:rPr lang="en-US" i="1" dirty="0">
                <a:solidFill>
                  <a:srgbClr val="FF0000"/>
                </a:solidFill>
              </a:rPr>
              <a:t>– you will not be able to view the course schedule when logged into the </a:t>
            </a:r>
            <a:r>
              <a:rPr lang="en-US" i="1" dirty="0" err="1">
                <a:solidFill>
                  <a:srgbClr val="FF0000"/>
                </a:solidFill>
              </a:rPr>
              <a:t>MyGarrett</a:t>
            </a:r>
            <a:r>
              <a:rPr lang="en-US" i="1" dirty="0">
                <a:solidFill>
                  <a:srgbClr val="FF0000"/>
                </a:solidFill>
              </a:rPr>
              <a:t> </a:t>
            </a:r>
            <a:r>
              <a:rPr lang="en-US" i="1" dirty="0" smtClean="0">
                <a:solidFill>
                  <a:srgbClr val="FF0000"/>
                </a:solidFill>
              </a:rPr>
              <a:t>portal </a:t>
            </a:r>
            <a:r>
              <a:rPr lang="en-US" i="1" dirty="0">
                <a:solidFill>
                  <a:srgbClr val="FF0000"/>
                </a:solidFill>
              </a:rPr>
              <a:t>until you complete the Registration Agreement and Personal Information Update. You may still view the course schedule while not logged in.</a:t>
            </a:r>
            <a:endParaRPr lang="en-US" dirty="0">
              <a:solidFill>
                <a:srgbClr val="FF0000"/>
              </a:solidFill>
            </a:endParaRPr>
          </a:p>
        </p:txBody>
      </p:sp>
      <p:sp>
        <p:nvSpPr>
          <p:cNvPr id="3" name="Title 2"/>
          <p:cNvSpPr>
            <a:spLocks noGrp="1"/>
          </p:cNvSpPr>
          <p:nvPr>
            <p:ph type="title"/>
          </p:nvPr>
        </p:nvSpPr>
        <p:spPr/>
        <p:txBody>
          <a:bodyPr/>
          <a:lstStyle/>
          <a:p>
            <a:r>
              <a:rPr lang="en-US" dirty="0" smtClean="0"/>
              <a:t>MEET</a:t>
            </a:r>
            <a:endParaRPr lang="en-US" dirty="0"/>
          </a:p>
        </p:txBody>
      </p:sp>
    </p:spTree>
    <p:extLst>
      <p:ext uri="{BB962C8B-B14F-4D97-AF65-F5344CB8AC3E}">
        <p14:creationId xmlns:p14="http://schemas.microsoft.com/office/powerpoint/2010/main" val="4136690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heme1">
  <a:themeElements>
    <a:clrScheme name="GCTheme">
      <a:dk1>
        <a:srgbClr val="003A70"/>
      </a:dk1>
      <a:lt1>
        <a:sysClr val="window" lastClr="FFFFFF"/>
      </a:lt1>
      <a:dk2>
        <a:srgbClr val="006DB6"/>
      </a:dk2>
      <a:lt2>
        <a:srgbClr val="F2F2F2"/>
      </a:lt2>
      <a:accent1>
        <a:srgbClr val="161732"/>
      </a:accent1>
      <a:accent2>
        <a:srgbClr val="003A70"/>
      </a:accent2>
      <a:accent3>
        <a:srgbClr val="00A5B5"/>
      </a:accent3>
      <a:accent4>
        <a:srgbClr val="00CFB5"/>
      </a:accent4>
      <a:accent5>
        <a:srgbClr val="BED85F"/>
      </a:accent5>
      <a:accent6>
        <a:srgbClr val="954F72"/>
      </a:accent6>
      <a:hlink>
        <a:srgbClr val="00CFB5"/>
      </a:hlink>
      <a:folHlink>
        <a:srgbClr val="954F72"/>
      </a:folHlink>
    </a:clrScheme>
    <a:fontScheme name="Custom 1">
      <a:majorFont>
        <a:latin typeface="Anton"/>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D59605D8-DEC6-49E6-8C38-C11C987C4604}" vid="{B6302E74-76B1-4D86-BF12-522ABDEE5CDD}"/>
    </a:ext>
  </a:extLst>
</a:theme>
</file>

<file path=ppt/theme/theme2.xml><?xml version="1.0" encoding="utf-8"?>
<a:theme xmlns:a="http://schemas.openxmlformats.org/drawingml/2006/main" name="2_GCTheme1">
  <a:themeElements>
    <a:clrScheme name="GCTheme">
      <a:dk1>
        <a:srgbClr val="003A70"/>
      </a:dk1>
      <a:lt1>
        <a:sysClr val="window" lastClr="FFFFFF"/>
      </a:lt1>
      <a:dk2>
        <a:srgbClr val="006DB6"/>
      </a:dk2>
      <a:lt2>
        <a:srgbClr val="F2F2F2"/>
      </a:lt2>
      <a:accent1>
        <a:srgbClr val="161732"/>
      </a:accent1>
      <a:accent2>
        <a:srgbClr val="003A70"/>
      </a:accent2>
      <a:accent3>
        <a:srgbClr val="00A5B5"/>
      </a:accent3>
      <a:accent4>
        <a:srgbClr val="00CFB5"/>
      </a:accent4>
      <a:accent5>
        <a:srgbClr val="BED85F"/>
      </a:accent5>
      <a:accent6>
        <a:srgbClr val="954F72"/>
      </a:accent6>
      <a:hlink>
        <a:srgbClr val="00CFB5"/>
      </a:hlink>
      <a:folHlink>
        <a:srgbClr val="954F72"/>
      </a:folHlink>
    </a:clrScheme>
    <a:fontScheme name="Custom 1">
      <a:majorFont>
        <a:latin typeface="Anton"/>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CTheme1" id="{8AAEE6AC-6107-4F5B-A547-A3E3828AB0B4}" vid="{CB7DAC79-D98F-41B7-8C28-CCA3347A7D0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Jenzabar_2017_PPT_Template.potx" id="{E2CBBEA5-2B3E-492C-B9DC-58A41D8E8901}" vid="{EDEEBCE7-E7ED-41FF-93A7-C50D9D0F06B8}"/>
    </a:ext>
  </a:extLst>
</a:theme>
</file>

<file path=ppt/theme/theme4.xml><?xml version="1.0" encoding="utf-8"?>
<a:theme xmlns:a="http://schemas.openxmlformats.org/drawingml/2006/main" name="GCTheme1">
  <a:themeElements>
    <a:clrScheme name="GCTheme">
      <a:dk1>
        <a:srgbClr val="003A70"/>
      </a:dk1>
      <a:lt1>
        <a:sysClr val="window" lastClr="FFFFFF"/>
      </a:lt1>
      <a:dk2>
        <a:srgbClr val="006DB6"/>
      </a:dk2>
      <a:lt2>
        <a:srgbClr val="F2F2F2"/>
      </a:lt2>
      <a:accent1>
        <a:srgbClr val="161732"/>
      </a:accent1>
      <a:accent2>
        <a:srgbClr val="003A70"/>
      </a:accent2>
      <a:accent3>
        <a:srgbClr val="00A5B5"/>
      </a:accent3>
      <a:accent4>
        <a:srgbClr val="00CFB5"/>
      </a:accent4>
      <a:accent5>
        <a:srgbClr val="BED85F"/>
      </a:accent5>
      <a:accent6>
        <a:srgbClr val="954F72"/>
      </a:accent6>
      <a:hlink>
        <a:srgbClr val="00CFB5"/>
      </a:hlink>
      <a:folHlink>
        <a:srgbClr val="954F72"/>
      </a:folHlink>
    </a:clrScheme>
    <a:fontScheme name="Custom 1">
      <a:majorFont>
        <a:latin typeface="Anton"/>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CTheme1" id="{8AAEE6AC-6107-4F5B-A547-A3E3828AB0B4}" vid="{CB7DAC79-D98F-41B7-8C28-CCA3347A7D09}"/>
    </a:ext>
  </a:extLst>
</a:theme>
</file>

<file path=docProps/app.xml><?xml version="1.0" encoding="utf-8"?>
<Properties xmlns="http://schemas.openxmlformats.org/officeDocument/2006/extended-properties" xmlns:vt="http://schemas.openxmlformats.org/officeDocument/2006/docPropsVTypes">
  <Template>Theme1</Template>
  <TotalTime>99</TotalTime>
  <Words>1812</Words>
  <Application>Microsoft Office PowerPoint</Application>
  <PresentationFormat>Widescreen</PresentationFormat>
  <Paragraphs>148</Paragraphs>
  <Slides>24</Slides>
  <Notes>0</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24</vt:i4>
      </vt:variant>
    </vt:vector>
  </HeadingPairs>
  <TitlesOfParts>
    <vt:vector size="38" baseType="lpstr">
      <vt:lpstr>Anton</vt:lpstr>
      <vt:lpstr>Arial</vt:lpstr>
      <vt:lpstr>Calibri</vt:lpstr>
      <vt:lpstr>Courier New</vt:lpstr>
      <vt:lpstr>Gadugi</vt:lpstr>
      <vt:lpstr>Open Sans</vt:lpstr>
      <vt:lpstr>Open Sans ExtraBold</vt:lpstr>
      <vt:lpstr>Open Sans Light</vt:lpstr>
      <vt:lpstr>Open Sans SemiBold</vt:lpstr>
      <vt:lpstr>Wingdings</vt:lpstr>
      <vt:lpstr>Theme1</vt:lpstr>
      <vt:lpstr>2_GCTheme1</vt:lpstr>
      <vt:lpstr>Office Theme</vt:lpstr>
      <vt:lpstr>GCTheme1</vt:lpstr>
      <vt:lpstr>Student Guide to  Self-Registration</vt:lpstr>
      <vt:lpstr>What is Advising?</vt:lpstr>
      <vt:lpstr>Best Chance Advising</vt:lpstr>
      <vt:lpstr>Best Chance Advising Spring 2019</vt:lpstr>
      <vt:lpstr>What is Self-Registration?</vt:lpstr>
      <vt:lpstr>Benefits of Self-Registration</vt:lpstr>
      <vt:lpstr>Best Chance Advising with Self-Registration Overview</vt:lpstr>
      <vt:lpstr>STUDENT INSTRUCTIONS </vt:lpstr>
      <vt:lpstr>MEET</vt:lpstr>
      <vt:lpstr>MEET</vt:lpstr>
      <vt:lpstr>HOLDS</vt:lpstr>
      <vt:lpstr>SELF-REGISTER</vt:lpstr>
      <vt:lpstr>ADD BY COURSE CODE</vt:lpstr>
      <vt:lpstr>ADD BY COURSE CODE</vt:lpstr>
      <vt:lpstr>COURSE SEARCH</vt:lpstr>
      <vt:lpstr>COURSE SEARCH</vt:lpstr>
      <vt:lpstr>COURSE SEARCH</vt:lpstr>
      <vt:lpstr>REGISTRATION MESSAGES</vt:lpstr>
      <vt:lpstr>VERIFY</vt:lpstr>
      <vt:lpstr>VERIFY</vt:lpstr>
      <vt:lpstr>FAQ</vt:lpstr>
      <vt:lpstr>FAQ cont.</vt:lpstr>
      <vt:lpstr>IMPORTANT DATES &amp; ACTIVITIES</vt:lpstr>
      <vt:lpstr>RESOURCES</vt:lpstr>
    </vt:vector>
  </TitlesOfParts>
  <Company>Garrett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Tutors Guide to  Student Self-Registration</dc:title>
  <dc:creator>Ashley Ruby</dc:creator>
  <cp:lastModifiedBy>Ashley Ruby</cp:lastModifiedBy>
  <cp:revision>15</cp:revision>
  <dcterms:created xsi:type="dcterms:W3CDTF">2019-03-12T13:11:47Z</dcterms:created>
  <dcterms:modified xsi:type="dcterms:W3CDTF">2019-03-26T15:42:45Z</dcterms:modified>
</cp:coreProperties>
</file>